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8" r:id="rId3"/>
    <p:sldId id="259" r:id="rId4"/>
    <p:sldId id="261" r:id="rId5"/>
    <p:sldId id="283" r:id="rId6"/>
    <p:sldId id="262" r:id="rId7"/>
    <p:sldId id="284" r:id="rId8"/>
    <p:sldId id="263" r:id="rId9"/>
    <p:sldId id="285" r:id="rId10"/>
    <p:sldId id="286" r:id="rId11"/>
    <p:sldId id="287" r:id="rId12"/>
    <p:sldId id="264" r:id="rId13"/>
    <p:sldId id="288" r:id="rId14"/>
    <p:sldId id="265" r:id="rId15"/>
    <p:sldId id="289" r:id="rId16"/>
    <p:sldId id="266" r:id="rId17"/>
    <p:sldId id="290" r:id="rId18"/>
    <p:sldId id="267" r:id="rId19"/>
    <p:sldId id="268" r:id="rId20"/>
    <p:sldId id="269" r:id="rId21"/>
    <p:sldId id="291" r:id="rId22"/>
    <p:sldId id="270" r:id="rId23"/>
    <p:sldId id="271" r:id="rId24"/>
    <p:sldId id="272" r:id="rId25"/>
    <p:sldId id="292" r:id="rId26"/>
    <p:sldId id="273" r:id="rId27"/>
    <p:sldId id="294" r:id="rId28"/>
    <p:sldId id="293" r:id="rId29"/>
    <p:sldId id="274" r:id="rId30"/>
    <p:sldId id="295" r:id="rId31"/>
    <p:sldId id="275" r:id="rId32"/>
    <p:sldId id="296" r:id="rId33"/>
    <p:sldId id="276" r:id="rId34"/>
    <p:sldId id="297" r:id="rId35"/>
    <p:sldId id="279" r:id="rId36"/>
    <p:sldId id="280" r:id="rId37"/>
    <p:sldId id="281" r:id="rId38"/>
    <p:sldId id="282" r:id="rId39"/>
  </p:sldIdLst>
  <p:sldSz cx="9144000" cy="6858000" type="screen4x3"/>
  <p:notesSz cx="6858000" cy="9144000"/>
  <p:embeddedFontLst>
    <p:embeddedFont>
      <p:font typeface="Verdana" panose="020B060403050404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Merriweather" panose="020B0604020202020204" charset="-94"/>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2"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914400" marR="0" lvl="1"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2pPr>
            <a:lvl3pPr marL="1371600" marR="0" lvl="2"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3pPr>
            <a:lvl4pPr marL="1828800" marR="0" lvl="3"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4pPr>
            <a:lvl5pPr marL="2286000" marR="0" lvl="4"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5pPr>
            <a:lvl6pPr marL="2743200" marR="0" lvl="5"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6pPr>
            <a:lvl7pPr marL="3200400" marR="0" lvl="6"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7pPr>
            <a:lvl8pPr marL="3657600" marR="0" lvl="7"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8pPr>
            <a:lvl9pPr marL="4114800" marR="0" lvl="8"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1705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5" name="Google Shape;17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5" name="Google Shape;17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23"/>
        <p:cNvGrpSpPr/>
        <p:nvPr/>
      </p:nvGrpSpPr>
      <p:grpSpPr>
        <a:xfrm>
          <a:off x="0" y="0"/>
          <a:ext cx="0" cy="0"/>
          <a:chOff x="0" y="0"/>
          <a:chExt cx="0" cy="0"/>
        </a:xfrm>
      </p:grpSpPr>
      <p:grpSp>
        <p:nvGrpSpPr>
          <p:cNvPr id="24" name="Google Shape;24;p2"/>
          <p:cNvGrpSpPr/>
          <p:nvPr/>
        </p:nvGrpSpPr>
        <p:grpSpPr>
          <a:xfrm>
            <a:off x="0" y="0"/>
            <a:ext cx="9144000" cy="6858000"/>
            <a:chOff x="0" y="0"/>
            <a:chExt cx="9144000" cy="6858000"/>
          </a:xfrm>
        </p:grpSpPr>
        <p:sp>
          <p:nvSpPr>
            <p:cNvPr id="25" name="Google Shape;25;p2"/>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6" name="Google Shape;26;p2"/>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27" name="Google Shape;27;p2"/>
          <p:cNvSpPr/>
          <p:nvPr/>
        </p:nvSpPr>
        <p:spPr>
          <a:xfrm rot="10800000">
            <a:off x="891821" y="5617774"/>
            <a:ext cx="7382935"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8" name="Google Shape;28;p2"/>
          <p:cNvSpPr/>
          <p:nvPr/>
        </p:nvSpPr>
        <p:spPr>
          <a:xfrm>
            <a:off x="989952" y="1016990"/>
            <a:ext cx="7179733" cy="4831643"/>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2"/>
          <p:cNvSpPr/>
          <p:nvPr/>
        </p:nvSpPr>
        <p:spPr>
          <a:xfrm>
            <a:off x="990600" y="1009650"/>
            <a:ext cx="7179733" cy="4831643"/>
          </a:xfrm>
          <a:prstGeom prst="rect">
            <a:avLst/>
          </a:prstGeom>
          <a:blipFill rotWithShape="1">
            <a:blip r:embed="rId2">
              <a:alphaModFix amt="2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30" name="Google Shape;30;p2" descr="C:\Users\Administrator\Desktop\Pushpin Dev\Assets\pushpinLeft.png"/>
          <p:cNvPicPr preferRelativeResize="0"/>
          <p:nvPr/>
        </p:nvPicPr>
        <p:blipFill rotWithShape="1">
          <a:blip r:embed="rId3">
            <a:alphaModFix/>
          </a:blip>
          <a:srcRect/>
          <a:stretch/>
        </p:blipFill>
        <p:spPr>
          <a:xfrm rot="1435684">
            <a:off x="769521" y="702069"/>
            <a:ext cx="567831" cy="567830"/>
          </a:xfrm>
          <a:prstGeom prst="rect">
            <a:avLst/>
          </a:prstGeom>
          <a:noFill/>
          <a:ln>
            <a:noFill/>
          </a:ln>
        </p:spPr>
      </p:pic>
      <p:pic>
        <p:nvPicPr>
          <p:cNvPr id="31" name="Google Shape;31;p2"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32" name="Google Shape;32;p2"/>
          <p:cNvSpPr txBox="1">
            <a:spLocks noGrp="1"/>
          </p:cNvSpPr>
          <p:nvPr>
            <p:ph type="ctrTitle"/>
          </p:nvPr>
        </p:nvSpPr>
        <p:spPr>
          <a:xfrm>
            <a:off x="1727201" y="1794935"/>
            <a:ext cx="5723468" cy="182809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1"/>
              </a:buClr>
              <a:buSzPts val="1400"/>
              <a:buFont typeface="Merriweather"/>
              <a:buNone/>
              <a:defRPr sz="4800" b="0" i="0" u="none" strike="noStrike" cap="none">
                <a:solidFill>
                  <a:schemeClr val="dk1"/>
                </a:solidFill>
                <a:latin typeface="Merriweather"/>
                <a:ea typeface="Merriweather"/>
                <a:cs typeface="Merriweather"/>
                <a:sym typeface="Merriweather"/>
              </a:defRPr>
            </a:lvl1pPr>
            <a:lvl2pPr marL="0" marR="0" lvl="1" indent="-88900" algn="l" rtl="0">
              <a:spcBef>
                <a:spcPts val="0"/>
              </a:spcBef>
              <a:spcAft>
                <a:spcPts val="0"/>
              </a:spcAft>
              <a:buSzPts val="1400"/>
              <a:buChar char="○"/>
              <a:defRPr sz="1800" b="0" i="0" u="none" strike="noStrike" cap="none">
                <a:solidFill>
                  <a:schemeClr val="dk2"/>
                </a:solidFill>
              </a:defRPr>
            </a:lvl2pPr>
            <a:lvl3pPr marL="0" marR="0" lvl="2" indent="-88900" algn="l" rtl="0">
              <a:spcBef>
                <a:spcPts val="0"/>
              </a:spcBef>
              <a:spcAft>
                <a:spcPts val="0"/>
              </a:spcAft>
              <a:buSzPts val="1400"/>
              <a:buChar char="■"/>
              <a:defRPr sz="1800" b="0" i="0" u="none" strike="noStrike" cap="none">
                <a:solidFill>
                  <a:schemeClr val="dk2"/>
                </a:solidFill>
              </a:defRPr>
            </a:lvl3pPr>
            <a:lvl4pPr marL="0" marR="0" lvl="3" indent="-88900" algn="l" rtl="0">
              <a:spcBef>
                <a:spcPts val="0"/>
              </a:spcBef>
              <a:spcAft>
                <a:spcPts val="0"/>
              </a:spcAft>
              <a:buSzPts val="1400"/>
              <a:buChar char="●"/>
              <a:defRPr sz="1800" b="0" i="0" u="none" strike="noStrike" cap="none">
                <a:solidFill>
                  <a:schemeClr val="dk2"/>
                </a:solidFill>
              </a:defRPr>
            </a:lvl4pPr>
            <a:lvl5pPr marL="0" marR="0" lvl="4" indent="-88900" algn="l" rtl="0">
              <a:spcBef>
                <a:spcPts val="0"/>
              </a:spcBef>
              <a:spcAft>
                <a:spcPts val="0"/>
              </a:spcAft>
              <a:buSzPts val="1400"/>
              <a:buChar char="○"/>
              <a:defRPr sz="1800" b="0" i="0" u="none" strike="noStrike" cap="none">
                <a:solidFill>
                  <a:schemeClr val="dk2"/>
                </a:solidFill>
              </a:defRPr>
            </a:lvl5pPr>
            <a:lvl6pPr marL="0" marR="0" lvl="5" indent="-88900" algn="l" rtl="0">
              <a:spcBef>
                <a:spcPts val="0"/>
              </a:spcBef>
              <a:spcAft>
                <a:spcPts val="0"/>
              </a:spcAft>
              <a:buSzPts val="1400"/>
              <a:buChar char="■"/>
              <a:defRPr sz="1800" b="0" i="0" u="none" strike="noStrike" cap="none">
                <a:solidFill>
                  <a:schemeClr val="dk2"/>
                </a:solidFill>
              </a:defRPr>
            </a:lvl6pPr>
            <a:lvl7pPr marL="0" marR="0" lvl="6" indent="-88900" algn="l" rtl="0">
              <a:spcBef>
                <a:spcPts val="0"/>
              </a:spcBef>
              <a:spcAft>
                <a:spcPts val="0"/>
              </a:spcAft>
              <a:buSzPts val="1400"/>
              <a:buChar char="●"/>
              <a:defRPr sz="1800" b="0" i="0" u="none" strike="noStrike" cap="none">
                <a:solidFill>
                  <a:schemeClr val="dk2"/>
                </a:solidFill>
              </a:defRPr>
            </a:lvl7pPr>
            <a:lvl8pPr marL="0" marR="0" lvl="7" indent="-88900" algn="l" rtl="0">
              <a:spcBef>
                <a:spcPts val="0"/>
              </a:spcBef>
              <a:spcAft>
                <a:spcPts val="0"/>
              </a:spcAft>
              <a:buSzPts val="1400"/>
              <a:buChar char="○"/>
              <a:defRPr sz="1800" b="0" i="0" u="none" strike="noStrike" cap="none">
                <a:solidFill>
                  <a:schemeClr val="dk2"/>
                </a:solidFill>
              </a:defRPr>
            </a:lvl8pPr>
            <a:lvl9pPr marL="0" marR="0" lvl="8" indent="-88900" algn="l" rtl="0">
              <a:spcBef>
                <a:spcPts val="0"/>
              </a:spcBef>
              <a:spcAft>
                <a:spcPts val="0"/>
              </a:spcAft>
              <a:buSzPts val="1400"/>
              <a:buChar char="■"/>
              <a:defRPr sz="1800" b="0" i="0" u="none" strike="noStrike" cap="none">
                <a:solidFill>
                  <a:schemeClr val="dk2"/>
                </a:solidFill>
              </a:defRPr>
            </a:lvl9pPr>
          </a:lstStyle>
          <a:p>
            <a:endParaRPr/>
          </a:p>
        </p:txBody>
      </p:sp>
      <p:sp>
        <p:nvSpPr>
          <p:cNvPr id="33" name="Google Shape;33;p2"/>
          <p:cNvSpPr txBox="1">
            <a:spLocks noGrp="1"/>
          </p:cNvSpPr>
          <p:nvPr>
            <p:ph type="subTitle" idx="1"/>
          </p:nvPr>
        </p:nvSpPr>
        <p:spPr>
          <a:xfrm>
            <a:off x="1727200" y="3736622"/>
            <a:ext cx="5712179" cy="1524000"/>
          </a:xfrm>
          <a:prstGeom prst="rect">
            <a:avLst/>
          </a:prstGeom>
          <a:noFill/>
          <a:ln>
            <a:noFill/>
          </a:ln>
        </p:spPr>
        <p:txBody>
          <a:bodyPr spcFirstLastPara="1" wrap="square" lIns="91425" tIns="91425" rIns="91425" bIns="91425" anchor="t" anchorCtr="0">
            <a:noAutofit/>
          </a:bodyPr>
          <a:lstStyle>
            <a:lvl1pPr marL="0" marR="0" lvl="0" indent="0" algn="ctr" rtl="0">
              <a:spcBef>
                <a:spcPts val="480"/>
              </a:spcBef>
              <a:spcAft>
                <a:spcPts val="0"/>
              </a:spcAft>
              <a:buClr>
                <a:schemeClr val="accent2"/>
              </a:buClr>
              <a:buSzPts val="1400"/>
              <a:buFont typeface="Courgette"/>
              <a:buNone/>
              <a:defRPr sz="2400" b="0" i="0" u="none" strike="noStrike" cap="none">
                <a:solidFill>
                  <a:schemeClr val="dk2"/>
                </a:solidFill>
                <a:latin typeface="Source Sans Pro"/>
                <a:ea typeface="Source Sans Pro"/>
                <a:cs typeface="Source Sans Pro"/>
                <a:sym typeface="Source Sans Pro"/>
              </a:defRPr>
            </a:lvl1pPr>
            <a:lvl2pPr marL="457200" marR="0" lvl="1" indent="0" algn="ctr" rtl="0">
              <a:spcBef>
                <a:spcPts val="440"/>
              </a:spcBef>
              <a:spcAft>
                <a:spcPts val="0"/>
              </a:spcAft>
              <a:buClr>
                <a:schemeClr val="accent2"/>
              </a:buClr>
              <a:buSzPts val="1400"/>
              <a:buFont typeface="Courgette"/>
              <a:buNone/>
              <a:defRPr sz="2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400"/>
              </a:spcBef>
              <a:spcAft>
                <a:spcPts val="0"/>
              </a:spcAft>
              <a:buClr>
                <a:schemeClr val="accent2"/>
              </a:buClr>
              <a:buSzPts val="1400"/>
              <a:buFont typeface="Courgette"/>
              <a:buNone/>
              <a:defRPr sz="20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360"/>
              </a:spcBef>
              <a:spcAft>
                <a:spcPts val="0"/>
              </a:spcAft>
              <a:buClr>
                <a:schemeClr val="accent2"/>
              </a:buClr>
              <a:buSzPts val="1400"/>
              <a:buFont typeface="Courgette"/>
              <a:buNone/>
              <a:defRPr sz="18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320"/>
              </a:spcBef>
              <a:spcAft>
                <a:spcPts val="0"/>
              </a:spcAft>
              <a:buClr>
                <a:schemeClr val="accent2"/>
              </a:buClr>
              <a:buSzPts val="1400"/>
              <a:buFont typeface="Courgette"/>
              <a:buNone/>
              <a:defRPr sz="16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320"/>
              </a:spcBef>
              <a:spcAft>
                <a:spcPts val="0"/>
              </a:spcAft>
              <a:buClr>
                <a:schemeClr val="accent2"/>
              </a:buClr>
              <a:buSzPts val="1400"/>
              <a:buFont typeface="Courgette"/>
              <a:buNone/>
              <a:defRPr sz="16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320"/>
              </a:spcBef>
              <a:spcAft>
                <a:spcPts val="0"/>
              </a:spcAft>
              <a:buClr>
                <a:schemeClr val="accent2"/>
              </a:buClr>
              <a:buSzPts val="1400"/>
              <a:buFont typeface="Courgette"/>
              <a:buNone/>
              <a:defRPr sz="16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320"/>
              </a:spcBef>
              <a:spcAft>
                <a:spcPts val="0"/>
              </a:spcAft>
              <a:buClr>
                <a:schemeClr val="accent2"/>
              </a:buClr>
              <a:buSzPts val="1400"/>
              <a:buFont typeface="Courgette"/>
              <a:buNone/>
              <a:defRPr sz="16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320"/>
              </a:spcBef>
              <a:spcAft>
                <a:spcPts val="0"/>
              </a:spcAft>
              <a:buClr>
                <a:schemeClr val="accent2"/>
              </a:buClr>
              <a:buSzPts val="1400"/>
              <a:buFont typeface="Courgette"/>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4" name="Google Shape;34;p2"/>
          <p:cNvSpPr txBox="1">
            <a:spLocks noGrp="1"/>
          </p:cNvSpPr>
          <p:nvPr>
            <p:ph type="dt" idx="10"/>
          </p:nvPr>
        </p:nvSpPr>
        <p:spPr>
          <a:xfrm>
            <a:off x="6770676" y="535759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5" name="Google Shape;35;p2"/>
          <p:cNvSpPr txBox="1">
            <a:spLocks noGrp="1"/>
          </p:cNvSpPr>
          <p:nvPr>
            <p:ph type="ftr" idx="11"/>
          </p:nvPr>
        </p:nvSpPr>
        <p:spPr>
          <a:xfrm>
            <a:off x="1174044" y="5357592"/>
            <a:ext cx="5034845"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6" name="Google Shape;36;p2"/>
          <p:cNvSpPr txBox="1">
            <a:spLocks noGrp="1"/>
          </p:cNvSpPr>
          <p:nvPr>
            <p:ph type="sldNum" idx="12"/>
          </p:nvPr>
        </p:nvSpPr>
        <p:spPr>
          <a:xfrm>
            <a:off x="6213930" y="5357592"/>
            <a:ext cx="55402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chemeClr val="dk2"/>
                </a:solidFill>
                <a:latin typeface="Arial"/>
                <a:ea typeface="Arial"/>
                <a:cs typeface="Arial"/>
                <a:sym typeface="Arial"/>
              </a:defRPr>
            </a:lvl1pPr>
            <a:lvl2pPr marL="0" marR="0" lvl="1" indent="0" algn="ctr" rtl="0">
              <a:spcBef>
                <a:spcPts val="0"/>
              </a:spcBef>
              <a:buNone/>
              <a:defRPr sz="1400" b="0" i="0" u="none" strike="noStrike" cap="none">
                <a:solidFill>
                  <a:schemeClr val="dk2"/>
                </a:solidFill>
                <a:latin typeface="Arial"/>
                <a:ea typeface="Arial"/>
                <a:cs typeface="Arial"/>
                <a:sym typeface="Arial"/>
              </a:defRPr>
            </a:lvl2pPr>
            <a:lvl3pPr marL="0" marR="0" lvl="2" indent="0" algn="ctr" rtl="0">
              <a:spcBef>
                <a:spcPts val="0"/>
              </a:spcBef>
              <a:buNone/>
              <a:defRPr sz="1400" b="0" i="0" u="none" strike="noStrike" cap="none">
                <a:solidFill>
                  <a:schemeClr val="dk2"/>
                </a:solidFill>
                <a:latin typeface="Arial"/>
                <a:ea typeface="Arial"/>
                <a:cs typeface="Arial"/>
                <a:sym typeface="Arial"/>
              </a:defRPr>
            </a:lvl3pPr>
            <a:lvl4pPr marL="0" marR="0" lvl="3" indent="0" algn="ctr" rtl="0">
              <a:spcBef>
                <a:spcPts val="0"/>
              </a:spcBef>
              <a:buNone/>
              <a:defRPr sz="1400" b="0" i="0" u="none" strike="noStrike" cap="none">
                <a:solidFill>
                  <a:schemeClr val="dk2"/>
                </a:solidFill>
                <a:latin typeface="Arial"/>
                <a:ea typeface="Arial"/>
                <a:cs typeface="Arial"/>
                <a:sym typeface="Arial"/>
              </a:defRPr>
            </a:lvl4pPr>
            <a:lvl5pPr marL="0" marR="0" lvl="4" indent="0" algn="ctr" rtl="0">
              <a:spcBef>
                <a:spcPts val="0"/>
              </a:spcBef>
              <a:buNone/>
              <a:defRPr sz="1400" b="0" i="0" u="none" strike="noStrike" cap="none">
                <a:solidFill>
                  <a:schemeClr val="dk2"/>
                </a:solidFill>
                <a:latin typeface="Arial"/>
                <a:ea typeface="Arial"/>
                <a:cs typeface="Arial"/>
                <a:sym typeface="Arial"/>
              </a:defRPr>
            </a:lvl5pPr>
            <a:lvl6pPr marL="0" marR="0" lvl="5" indent="0" algn="ctr" rtl="0">
              <a:spcBef>
                <a:spcPts val="0"/>
              </a:spcBef>
              <a:buNone/>
              <a:defRPr sz="1400" b="0" i="0" u="none" strike="noStrike" cap="none">
                <a:solidFill>
                  <a:schemeClr val="dk2"/>
                </a:solidFill>
                <a:latin typeface="Arial"/>
                <a:ea typeface="Arial"/>
                <a:cs typeface="Arial"/>
                <a:sym typeface="Arial"/>
              </a:defRPr>
            </a:lvl6pPr>
            <a:lvl7pPr marL="0" marR="0" lvl="6" indent="0" algn="ctr" rtl="0">
              <a:spcBef>
                <a:spcPts val="0"/>
              </a:spcBef>
              <a:buNone/>
              <a:defRPr sz="1400" b="0" i="0" u="none" strike="noStrike" cap="none">
                <a:solidFill>
                  <a:schemeClr val="dk2"/>
                </a:solidFill>
                <a:latin typeface="Arial"/>
                <a:ea typeface="Arial"/>
                <a:cs typeface="Arial"/>
                <a:sym typeface="Arial"/>
              </a:defRPr>
            </a:lvl7pPr>
            <a:lvl8pPr marL="0" marR="0" lvl="7" indent="0" algn="ctr" rtl="0">
              <a:spcBef>
                <a:spcPts val="0"/>
              </a:spcBef>
              <a:buNone/>
              <a:defRPr sz="1400" b="0" i="0" u="none" strike="noStrike" cap="none">
                <a:solidFill>
                  <a:schemeClr val="dk2"/>
                </a:solidFill>
                <a:latin typeface="Arial"/>
                <a:ea typeface="Arial"/>
                <a:cs typeface="Arial"/>
                <a:sym typeface="Arial"/>
              </a:defRPr>
            </a:lvl8pPr>
            <a:lvl9pPr marL="0" marR="0" lvl="8" indent="0" algn="ctr" rtl="0">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Merriweather"/>
              <a:buNone/>
              <a:defRPr sz="4400">
                <a:solidFill>
                  <a:schemeClr val="dk1"/>
                </a:solidFill>
                <a:latin typeface="Merriweather"/>
                <a:ea typeface="Merriweather"/>
                <a:cs typeface="Merriweather"/>
                <a:sym typeface="Merriweather"/>
              </a:defRPr>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110" name="Google Shape;110;p11"/>
          <p:cNvSpPr txBox="1">
            <a:spLocks noGrp="1"/>
          </p:cNvSpPr>
          <p:nvPr>
            <p:ph type="body" idx="1"/>
          </p:nvPr>
        </p:nvSpPr>
        <p:spPr>
          <a:xfrm rot="5400000">
            <a:off x="2759337" y="822961"/>
            <a:ext cx="3603812" cy="6196405"/>
          </a:xfrm>
          <a:prstGeom prst="rect">
            <a:avLst/>
          </a:prstGeom>
          <a:noFill/>
          <a:ln>
            <a:noFill/>
          </a:ln>
        </p:spPr>
        <p:txBody>
          <a:bodyPr spcFirstLastPara="1" wrap="square" lIns="91425" tIns="91425" rIns="91425" bIns="91425" anchor="ctr"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
        <p:nvSpPr>
          <p:cNvPr id="111" name="Google Shape;111;p1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2" name="Google Shape;112;p1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3" name="Google Shape;113;p1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rot="5400000">
            <a:off x="4962879" y="2592212"/>
            <a:ext cx="4763911" cy="1430867"/>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116" name="Google Shape;116;p12"/>
          <p:cNvSpPr txBox="1">
            <a:spLocks noGrp="1"/>
          </p:cNvSpPr>
          <p:nvPr>
            <p:ph type="body" idx="1"/>
          </p:nvPr>
        </p:nvSpPr>
        <p:spPr>
          <a:xfrm rot="5400000">
            <a:off x="1686277" y="718256"/>
            <a:ext cx="4402667" cy="5178779"/>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
        <p:nvSpPr>
          <p:cNvPr id="117" name="Google Shape;117;p1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8" name="Google Shape;118;p1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9" name="Google Shape;119;p1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Merriweather"/>
              <a:buNone/>
              <a:defRPr sz="4400">
                <a:solidFill>
                  <a:schemeClr val="dk1"/>
                </a:solidFill>
                <a:latin typeface="Merriweather"/>
                <a:ea typeface="Merriweather"/>
                <a:cs typeface="Merriweather"/>
                <a:sym typeface="Merriweather"/>
              </a:defRPr>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39" name="Google Shape;39;p3"/>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
        <p:nvSpPr>
          <p:cNvPr id="40" name="Google Shape;40;p3"/>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3"/>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3"/>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1444979" y="2239430"/>
            <a:ext cx="6254044" cy="1362075"/>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400"/>
              <a:buNone/>
              <a:defRPr sz="4000" b="0" cap="none"/>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45" name="Google Shape;45;p4"/>
          <p:cNvSpPr txBox="1">
            <a:spLocks noGrp="1"/>
          </p:cNvSpPr>
          <p:nvPr>
            <p:ph type="body" idx="1"/>
          </p:nvPr>
        </p:nvSpPr>
        <p:spPr>
          <a:xfrm>
            <a:off x="1456267" y="3725334"/>
            <a:ext cx="6231467" cy="1309511"/>
          </a:xfrm>
          <a:prstGeom prst="rect">
            <a:avLst/>
          </a:prstGeom>
          <a:noFill/>
          <a:ln>
            <a:noFill/>
          </a:ln>
        </p:spPr>
        <p:txBody>
          <a:bodyPr spcFirstLastPara="1" wrap="square" lIns="91425" tIns="91425" rIns="91425" bIns="91425" anchor="t" anchorCtr="0">
            <a:noAutofit/>
          </a:bodyPr>
          <a:lstStyle>
            <a:lvl1pPr marL="457200" lvl="0" indent="-228600" algn="ctr" rtl="0">
              <a:spcBef>
                <a:spcPts val="480"/>
              </a:spcBef>
              <a:spcAft>
                <a:spcPts val="0"/>
              </a:spcAft>
              <a:buClr>
                <a:schemeClr val="dk2"/>
              </a:buClr>
              <a:buSzPts val="1400"/>
              <a:buFont typeface="Source Sans Pro"/>
              <a:buNone/>
              <a:defRPr sz="2000">
                <a:solidFill>
                  <a:schemeClr val="dk2"/>
                </a:solidFill>
              </a:defRPr>
            </a:lvl1pPr>
            <a:lvl2pPr marL="914400" lvl="1" indent="-228600" rtl="0">
              <a:spcBef>
                <a:spcPts val="440"/>
              </a:spcBef>
              <a:spcAft>
                <a:spcPts val="0"/>
              </a:spcAft>
              <a:buClr>
                <a:srgbClr val="888888"/>
              </a:buClr>
              <a:buSzPts val="1400"/>
              <a:buFont typeface="Source Sans Pro"/>
              <a:buNone/>
              <a:defRPr sz="1800">
                <a:solidFill>
                  <a:srgbClr val="888888"/>
                </a:solidFill>
              </a:defRPr>
            </a:lvl2pPr>
            <a:lvl3pPr marL="1371600" lvl="2" indent="-228600" rtl="0">
              <a:spcBef>
                <a:spcPts val="400"/>
              </a:spcBef>
              <a:spcAft>
                <a:spcPts val="0"/>
              </a:spcAft>
              <a:buClr>
                <a:srgbClr val="888888"/>
              </a:buClr>
              <a:buSzPts val="1400"/>
              <a:buFont typeface="Source Sans Pro"/>
              <a:buNone/>
              <a:defRPr sz="1600">
                <a:solidFill>
                  <a:srgbClr val="888888"/>
                </a:solidFill>
              </a:defRPr>
            </a:lvl3pPr>
            <a:lvl4pPr marL="1828800" lvl="3" indent="-228600" rtl="0">
              <a:spcBef>
                <a:spcPts val="360"/>
              </a:spcBef>
              <a:spcAft>
                <a:spcPts val="0"/>
              </a:spcAft>
              <a:buClr>
                <a:srgbClr val="888888"/>
              </a:buClr>
              <a:buSzPts val="1400"/>
              <a:buFont typeface="Source Sans Pro"/>
              <a:buNone/>
              <a:defRPr sz="1400">
                <a:solidFill>
                  <a:srgbClr val="888888"/>
                </a:solidFill>
              </a:defRPr>
            </a:lvl4pPr>
            <a:lvl5pPr marL="2286000" lvl="4" indent="-228600" rtl="0">
              <a:spcBef>
                <a:spcPts val="320"/>
              </a:spcBef>
              <a:spcAft>
                <a:spcPts val="0"/>
              </a:spcAft>
              <a:buClr>
                <a:srgbClr val="888888"/>
              </a:buClr>
              <a:buSzPts val="1400"/>
              <a:buFont typeface="Source Sans Pro"/>
              <a:buNone/>
              <a:defRPr sz="1400">
                <a:solidFill>
                  <a:srgbClr val="888888"/>
                </a:solidFill>
              </a:defRPr>
            </a:lvl5pPr>
            <a:lvl6pPr marL="2743200" lvl="5" indent="-228600" rtl="0">
              <a:spcBef>
                <a:spcPts val="320"/>
              </a:spcBef>
              <a:spcAft>
                <a:spcPts val="0"/>
              </a:spcAft>
              <a:buClr>
                <a:srgbClr val="888888"/>
              </a:buClr>
              <a:buSzPts val="1400"/>
              <a:buFont typeface="Source Sans Pro"/>
              <a:buNone/>
              <a:defRPr sz="1400">
                <a:solidFill>
                  <a:srgbClr val="888888"/>
                </a:solidFill>
              </a:defRPr>
            </a:lvl6pPr>
            <a:lvl7pPr marL="3200400" lvl="6" indent="-228600" rtl="0">
              <a:spcBef>
                <a:spcPts val="320"/>
              </a:spcBef>
              <a:spcAft>
                <a:spcPts val="0"/>
              </a:spcAft>
              <a:buClr>
                <a:srgbClr val="888888"/>
              </a:buClr>
              <a:buSzPts val="1400"/>
              <a:buFont typeface="Source Sans Pro"/>
              <a:buNone/>
              <a:defRPr sz="1400">
                <a:solidFill>
                  <a:srgbClr val="888888"/>
                </a:solidFill>
              </a:defRPr>
            </a:lvl7pPr>
            <a:lvl8pPr marL="3657600" lvl="7" indent="-228600" rtl="0">
              <a:spcBef>
                <a:spcPts val="320"/>
              </a:spcBef>
              <a:spcAft>
                <a:spcPts val="0"/>
              </a:spcAft>
              <a:buClr>
                <a:srgbClr val="888888"/>
              </a:buClr>
              <a:buSzPts val="1400"/>
              <a:buFont typeface="Source Sans Pro"/>
              <a:buNone/>
              <a:defRPr sz="1400">
                <a:solidFill>
                  <a:srgbClr val="888888"/>
                </a:solidFill>
              </a:defRPr>
            </a:lvl8pPr>
            <a:lvl9pPr marL="4114800" lvl="8" indent="-228600" rtl="0">
              <a:spcBef>
                <a:spcPts val="320"/>
              </a:spcBef>
              <a:spcAft>
                <a:spcPts val="0"/>
              </a:spcAft>
              <a:buClr>
                <a:srgbClr val="888888"/>
              </a:buClr>
              <a:buSzPts val="1400"/>
              <a:buFont typeface="Source Sans Pro"/>
              <a:buNone/>
              <a:defRPr sz="1400">
                <a:solidFill>
                  <a:srgbClr val="888888"/>
                </a:solidFill>
              </a:defRPr>
            </a:lvl9pPr>
          </a:lstStyle>
          <a:p>
            <a:endParaRPr/>
          </a:p>
        </p:txBody>
      </p:sp>
      <p:sp>
        <p:nvSpPr>
          <p:cNvPr id="46" name="Google Shape;46;p4"/>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4"/>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Google Shape;48;p4"/>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Merriweather"/>
              <a:buNone/>
              <a:defRPr sz="4400">
                <a:solidFill>
                  <a:schemeClr val="dk1"/>
                </a:solidFill>
                <a:latin typeface="Merriweather"/>
                <a:ea typeface="Merriweather"/>
                <a:cs typeface="Merriweather"/>
                <a:sym typeface="Merriweather"/>
              </a:defRPr>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51" name="Google Shape;51;p5"/>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2" name="Google Shape;52;p5"/>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5"/>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
        <p:nvSpPr>
          <p:cNvPr id="54" name="Google Shape;54;p5"/>
          <p:cNvSpPr txBox="1">
            <a:spLocks noGrp="1"/>
          </p:cNvSpPr>
          <p:nvPr>
            <p:ph type="body" idx="1"/>
          </p:nvPr>
        </p:nvSpPr>
        <p:spPr>
          <a:xfrm>
            <a:off x="1298448" y="2121407"/>
            <a:ext cx="3200400" cy="3602736"/>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
        <p:nvSpPr>
          <p:cNvPr id="55" name="Google Shape;55;p5"/>
          <p:cNvSpPr txBox="1">
            <a:spLocks noGrp="1"/>
          </p:cNvSpPr>
          <p:nvPr>
            <p:ph type="body" idx="2"/>
          </p:nvPr>
        </p:nvSpPr>
        <p:spPr>
          <a:xfrm>
            <a:off x="4663440" y="2119313"/>
            <a:ext cx="3200400" cy="3605212"/>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58" name="Google Shape;58;p6"/>
          <p:cNvSpPr txBox="1">
            <a:spLocks noGrp="1"/>
          </p:cNvSpPr>
          <p:nvPr>
            <p:ph type="body" idx="1"/>
          </p:nvPr>
        </p:nvSpPr>
        <p:spPr>
          <a:xfrm>
            <a:off x="1557869" y="2122312"/>
            <a:ext cx="2939521" cy="820208"/>
          </a:xfrm>
          <a:prstGeom prst="rect">
            <a:avLst/>
          </a:prstGeom>
          <a:noFill/>
          <a:ln>
            <a:noFill/>
          </a:ln>
        </p:spPr>
        <p:txBody>
          <a:bodyPr spcFirstLastPara="1" wrap="square" lIns="91425" tIns="91425" rIns="91425" bIns="91425" anchor="b" anchorCtr="0">
            <a:noAutofit/>
          </a:bodyPr>
          <a:lstStyle>
            <a:lvl1pPr marL="457200" lvl="0" indent="-228600" algn="ctr" rtl="0">
              <a:spcBef>
                <a:spcPts val="480"/>
              </a:spcBef>
              <a:spcAft>
                <a:spcPts val="0"/>
              </a:spcAft>
              <a:buClr>
                <a:schemeClr val="dk2"/>
              </a:buClr>
              <a:buSzPts val="1400"/>
              <a:buFont typeface="Source Sans Pro"/>
              <a:buNone/>
              <a:defRPr sz="2000" b="1">
                <a:solidFill>
                  <a:schemeClr val="dk2"/>
                </a:solidFill>
              </a:defRPr>
            </a:lvl1pPr>
            <a:lvl2pPr marL="914400" lvl="1" indent="-228600" rtl="0">
              <a:spcBef>
                <a:spcPts val="440"/>
              </a:spcBef>
              <a:spcAft>
                <a:spcPts val="0"/>
              </a:spcAft>
              <a:buSzPts val="1400"/>
              <a:buFont typeface="Source Sans Pro"/>
              <a:buNone/>
              <a:defRPr sz="2000" b="1"/>
            </a:lvl2pPr>
            <a:lvl3pPr marL="1371600" lvl="2" indent="-228600" rtl="0">
              <a:spcBef>
                <a:spcPts val="400"/>
              </a:spcBef>
              <a:spcAft>
                <a:spcPts val="0"/>
              </a:spcAft>
              <a:buSzPts val="1400"/>
              <a:buFont typeface="Source Sans Pro"/>
              <a:buNone/>
              <a:defRPr sz="1800" b="1"/>
            </a:lvl3pPr>
            <a:lvl4pPr marL="1828800" lvl="3" indent="-228600" rtl="0">
              <a:spcBef>
                <a:spcPts val="360"/>
              </a:spcBef>
              <a:spcAft>
                <a:spcPts val="0"/>
              </a:spcAft>
              <a:buSzPts val="1400"/>
              <a:buFont typeface="Source Sans Pro"/>
              <a:buNone/>
              <a:defRPr sz="1600" b="1"/>
            </a:lvl4pPr>
            <a:lvl5pPr marL="2286000" lvl="4" indent="-228600" rtl="0">
              <a:spcBef>
                <a:spcPts val="320"/>
              </a:spcBef>
              <a:spcAft>
                <a:spcPts val="0"/>
              </a:spcAft>
              <a:buSzPts val="1400"/>
              <a:buFont typeface="Source Sans Pro"/>
              <a:buNone/>
              <a:defRPr sz="1600" b="1"/>
            </a:lvl5pPr>
            <a:lvl6pPr marL="2743200" lvl="5" indent="-228600" rtl="0">
              <a:spcBef>
                <a:spcPts val="320"/>
              </a:spcBef>
              <a:spcAft>
                <a:spcPts val="0"/>
              </a:spcAft>
              <a:buSzPts val="1400"/>
              <a:buFont typeface="Source Sans Pro"/>
              <a:buNone/>
              <a:defRPr sz="1600" b="1"/>
            </a:lvl6pPr>
            <a:lvl7pPr marL="3200400" lvl="6" indent="-228600" rtl="0">
              <a:spcBef>
                <a:spcPts val="320"/>
              </a:spcBef>
              <a:spcAft>
                <a:spcPts val="0"/>
              </a:spcAft>
              <a:buSzPts val="1400"/>
              <a:buFont typeface="Source Sans Pro"/>
              <a:buNone/>
              <a:defRPr sz="1600" b="1"/>
            </a:lvl7pPr>
            <a:lvl8pPr marL="3657600" lvl="7" indent="-228600" rtl="0">
              <a:spcBef>
                <a:spcPts val="320"/>
              </a:spcBef>
              <a:spcAft>
                <a:spcPts val="0"/>
              </a:spcAft>
              <a:buSzPts val="1400"/>
              <a:buFont typeface="Source Sans Pro"/>
              <a:buNone/>
              <a:defRPr sz="1600" b="1"/>
            </a:lvl8pPr>
            <a:lvl9pPr marL="4114800" lvl="8" indent="-228600" rtl="0">
              <a:spcBef>
                <a:spcPts val="320"/>
              </a:spcBef>
              <a:spcAft>
                <a:spcPts val="0"/>
              </a:spcAft>
              <a:buSzPts val="1400"/>
              <a:buFont typeface="Source Sans Pro"/>
              <a:buNone/>
              <a:defRPr sz="1600" b="1"/>
            </a:lvl9pPr>
          </a:lstStyle>
          <a:p>
            <a:endParaRPr/>
          </a:p>
        </p:txBody>
      </p:sp>
      <p:sp>
        <p:nvSpPr>
          <p:cNvPr id="59" name="Google Shape;59;p6"/>
          <p:cNvSpPr txBox="1">
            <a:spLocks noGrp="1"/>
          </p:cNvSpPr>
          <p:nvPr>
            <p:ph type="body" idx="2"/>
          </p:nvPr>
        </p:nvSpPr>
        <p:spPr>
          <a:xfrm>
            <a:off x="4910669" y="2122311"/>
            <a:ext cx="2944368" cy="822960"/>
          </a:xfrm>
          <a:prstGeom prst="rect">
            <a:avLst/>
          </a:prstGeom>
          <a:noFill/>
          <a:ln>
            <a:noFill/>
          </a:ln>
        </p:spPr>
        <p:txBody>
          <a:bodyPr spcFirstLastPara="1" wrap="square" lIns="91425" tIns="91425" rIns="91425" bIns="91425" anchor="b" anchorCtr="0">
            <a:noAutofit/>
          </a:bodyPr>
          <a:lstStyle>
            <a:lvl1pPr marL="457200" lvl="0" indent="-228600" algn="ctr" rtl="0">
              <a:spcBef>
                <a:spcPts val="480"/>
              </a:spcBef>
              <a:spcAft>
                <a:spcPts val="0"/>
              </a:spcAft>
              <a:buClr>
                <a:schemeClr val="dk2"/>
              </a:buClr>
              <a:buSzPts val="1400"/>
              <a:buFont typeface="Source Sans Pro"/>
              <a:buNone/>
              <a:defRPr sz="2000" b="1">
                <a:solidFill>
                  <a:schemeClr val="dk2"/>
                </a:solidFill>
              </a:defRPr>
            </a:lvl1pPr>
            <a:lvl2pPr marL="914400" lvl="1" indent="-228600" rtl="0">
              <a:spcBef>
                <a:spcPts val="440"/>
              </a:spcBef>
              <a:spcAft>
                <a:spcPts val="0"/>
              </a:spcAft>
              <a:buSzPts val="1400"/>
              <a:buFont typeface="Source Sans Pro"/>
              <a:buNone/>
              <a:defRPr sz="2000" b="1"/>
            </a:lvl2pPr>
            <a:lvl3pPr marL="1371600" lvl="2" indent="-228600" rtl="0">
              <a:spcBef>
                <a:spcPts val="400"/>
              </a:spcBef>
              <a:spcAft>
                <a:spcPts val="0"/>
              </a:spcAft>
              <a:buSzPts val="1400"/>
              <a:buFont typeface="Source Sans Pro"/>
              <a:buNone/>
              <a:defRPr sz="1800" b="1"/>
            </a:lvl3pPr>
            <a:lvl4pPr marL="1828800" lvl="3" indent="-228600" rtl="0">
              <a:spcBef>
                <a:spcPts val="360"/>
              </a:spcBef>
              <a:spcAft>
                <a:spcPts val="0"/>
              </a:spcAft>
              <a:buSzPts val="1400"/>
              <a:buFont typeface="Source Sans Pro"/>
              <a:buNone/>
              <a:defRPr sz="1600" b="1"/>
            </a:lvl4pPr>
            <a:lvl5pPr marL="2286000" lvl="4" indent="-228600" rtl="0">
              <a:spcBef>
                <a:spcPts val="320"/>
              </a:spcBef>
              <a:spcAft>
                <a:spcPts val="0"/>
              </a:spcAft>
              <a:buSzPts val="1400"/>
              <a:buFont typeface="Source Sans Pro"/>
              <a:buNone/>
              <a:defRPr sz="1600" b="1"/>
            </a:lvl5pPr>
            <a:lvl6pPr marL="2743200" lvl="5" indent="-228600" rtl="0">
              <a:spcBef>
                <a:spcPts val="320"/>
              </a:spcBef>
              <a:spcAft>
                <a:spcPts val="0"/>
              </a:spcAft>
              <a:buSzPts val="1400"/>
              <a:buFont typeface="Source Sans Pro"/>
              <a:buNone/>
              <a:defRPr sz="1600" b="1"/>
            </a:lvl6pPr>
            <a:lvl7pPr marL="3200400" lvl="6" indent="-228600" rtl="0">
              <a:spcBef>
                <a:spcPts val="320"/>
              </a:spcBef>
              <a:spcAft>
                <a:spcPts val="0"/>
              </a:spcAft>
              <a:buSzPts val="1400"/>
              <a:buFont typeface="Source Sans Pro"/>
              <a:buNone/>
              <a:defRPr sz="1600" b="1"/>
            </a:lvl7pPr>
            <a:lvl8pPr marL="3657600" lvl="7" indent="-228600" rtl="0">
              <a:spcBef>
                <a:spcPts val="320"/>
              </a:spcBef>
              <a:spcAft>
                <a:spcPts val="0"/>
              </a:spcAft>
              <a:buSzPts val="1400"/>
              <a:buFont typeface="Source Sans Pro"/>
              <a:buNone/>
              <a:defRPr sz="1600" b="1"/>
            </a:lvl8pPr>
            <a:lvl9pPr marL="4114800" lvl="8" indent="-228600" rtl="0">
              <a:spcBef>
                <a:spcPts val="320"/>
              </a:spcBef>
              <a:spcAft>
                <a:spcPts val="0"/>
              </a:spcAft>
              <a:buSzPts val="1400"/>
              <a:buFont typeface="Source Sans Pro"/>
              <a:buNone/>
              <a:defRPr sz="1600" b="1"/>
            </a:lvl9pPr>
          </a:lstStyle>
          <a:p>
            <a:endParaRPr/>
          </a:p>
        </p:txBody>
      </p:sp>
      <p:sp>
        <p:nvSpPr>
          <p:cNvPr id="60" name="Google Shape;60;p6"/>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1" name="Google Shape;61;p6"/>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6"/>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
        <p:nvSpPr>
          <p:cNvPr id="63" name="Google Shape;63;p6"/>
          <p:cNvSpPr txBox="1">
            <a:spLocks noGrp="1"/>
          </p:cNvSpPr>
          <p:nvPr>
            <p:ph type="body" idx="3"/>
          </p:nvPr>
        </p:nvSpPr>
        <p:spPr>
          <a:xfrm>
            <a:off x="1298448" y="2944368"/>
            <a:ext cx="3227832" cy="2779776"/>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
        <p:nvSpPr>
          <p:cNvPr id="64" name="Google Shape;64;p6"/>
          <p:cNvSpPr txBox="1">
            <a:spLocks noGrp="1"/>
          </p:cNvSpPr>
          <p:nvPr>
            <p:ph type="body" idx="4"/>
          </p:nvPr>
        </p:nvSpPr>
        <p:spPr>
          <a:xfrm>
            <a:off x="4645151" y="2944813"/>
            <a:ext cx="3227832" cy="2779776"/>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accent2"/>
              </a:buClr>
              <a:buSzPts val="1400"/>
              <a:buFont typeface="Courgette"/>
              <a:buChar char="O"/>
              <a:defRPr sz="2400">
                <a:solidFill>
                  <a:schemeClr val="dk1"/>
                </a:solidFill>
                <a:latin typeface="Source Sans Pro"/>
                <a:ea typeface="Source Sans Pro"/>
                <a:cs typeface="Source Sans Pro"/>
                <a:sym typeface="Source Sans Pro"/>
              </a:defRPr>
            </a:lvl1pPr>
            <a:lvl2pPr marL="914400" lvl="1" indent="-317500" algn="l" rtl="0">
              <a:spcBef>
                <a:spcPts val="440"/>
              </a:spcBef>
              <a:spcAft>
                <a:spcPts val="0"/>
              </a:spcAft>
              <a:buClr>
                <a:schemeClr val="accent2"/>
              </a:buClr>
              <a:buSzPts val="1400"/>
              <a:buFont typeface="Courgette"/>
              <a:buChar char="O"/>
              <a:defRPr sz="2200">
                <a:solidFill>
                  <a:schemeClr val="dk1"/>
                </a:solidFill>
                <a:latin typeface="Source Sans Pro"/>
                <a:ea typeface="Source Sans Pro"/>
                <a:cs typeface="Source Sans Pro"/>
                <a:sym typeface="Source Sans Pro"/>
              </a:defRPr>
            </a:lvl2pPr>
            <a:lvl3pPr marL="1371600" lvl="2" indent="-317500" algn="l" rtl="0">
              <a:spcBef>
                <a:spcPts val="400"/>
              </a:spcBef>
              <a:spcAft>
                <a:spcPts val="0"/>
              </a:spcAft>
              <a:buClr>
                <a:schemeClr val="accent2"/>
              </a:buClr>
              <a:buSzPts val="1400"/>
              <a:buFont typeface="Courgette"/>
              <a:buChar char="O"/>
              <a:defRPr sz="2000">
                <a:solidFill>
                  <a:schemeClr val="dk1"/>
                </a:solidFill>
                <a:latin typeface="Source Sans Pro"/>
                <a:ea typeface="Source Sans Pro"/>
                <a:cs typeface="Source Sans Pro"/>
                <a:sym typeface="Source Sans Pro"/>
              </a:defRPr>
            </a:lvl3pPr>
            <a:lvl4pPr marL="1828800" lvl="3" indent="-317500" algn="l" rtl="0">
              <a:spcBef>
                <a:spcPts val="360"/>
              </a:spcBef>
              <a:spcAft>
                <a:spcPts val="0"/>
              </a:spcAft>
              <a:buClr>
                <a:schemeClr val="accent2"/>
              </a:buClr>
              <a:buSzPts val="1400"/>
              <a:buFont typeface="Courgette"/>
              <a:buChar char="O"/>
              <a:defRPr sz="1800">
                <a:solidFill>
                  <a:schemeClr val="dk1"/>
                </a:solidFill>
                <a:latin typeface="Source Sans Pro"/>
                <a:ea typeface="Source Sans Pro"/>
                <a:cs typeface="Source Sans Pro"/>
                <a:sym typeface="Source Sans Pro"/>
              </a:defRPr>
            </a:lvl4pPr>
            <a:lvl5pPr marL="2286000" lvl="4"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5pPr>
            <a:lvl6pPr marL="2743200" lvl="5"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6pPr>
            <a:lvl7pPr marL="3200400" lvl="6"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7pPr>
            <a:lvl8pPr marL="3657600" lvl="7"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8pPr>
            <a:lvl9pPr marL="4114800" lvl="8" indent="-317500" algn="l" rtl="0">
              <a:spcBef>
                <a:spcPts val="320"/>
              </a:spcBef>
              <a:spcAft>
                <a:spcPts val="0"/>
              </a:spcAft>
              <a:buClr>
                <a:schemeClr val="accent2"/>
              </a:buClr>
              <a:buSzPts val="1400"/>
              <a:buFont typeface="Courgette"/>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Merriweather"/>
              <a:buNone/>
              <a:defRPr sz="4400">
                <a:solidFill>
                  <a:schemeClr val="dk1"/>
                </a:solidFill>
                <a:latin typeface="Merriweather"/>
                <a:ea typeface="Merriweather"/>
                <a:cs typeface="Merriweather"/>
                <a:sym typeface="Merriweather"/>
              </a:defRPr>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67" name="Google Shape;67;p7"/>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8" name="Google Shape;68;p7"/>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7"/>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70"/>
        <p:cNvGrpSpPr/>
        <p:nvPr/>
      </p:nvGrpSpPr>
      <p:grpSpPr>
        <a:xfrm>
          <a:off x="0" y="0"/>
          <a:ext cx="0" cy="0"/>
          <a:chOff x="0" y="0"/>
          <a:chExt cx="0" cy="0"/>
        </a:xfrm>
      </p:grpSpPr>
      <p:sp>
        <p:nvSpPr>
          <p:cNvPr id="71" name="Google Shape;71;p8"/>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Google Shape;72;p8"/>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3" name="Google Shape;73;p8"/>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74"/>
        <p:cNvGrpSpPr/>
        <p:nvPr/>
      </p:nvGrpSpPr>
      <p:grpSpPr>
        <a:xfrm>
          <a:off x="0" y="0"/>
          <a:ext cx="0" cy="0"/>
          <a:chOff x="0" y="0"/>
          <a:chExt cx="0" cy="0"/>
        </a:xfrm>
      </p:grpSpPr>
      <p:grpSp>
        <p:nvGrpSpPr>
          <p:cNvPr id="75" name="Google Shape;75;p9"/>
          <p:cNvGrpSpPr/>
          <p:nvPr/>
        </p:nvGrpSpPr>
        <p:grpSpPr>
          <a:xfrm>
            <a:off x="0" y="0"/>
            <a:ext cx="9144000" cy="6858000"/>
            <a:chOff x="0" y="0"/>
            <a:chExt cx="9144000" cy="6858000"/>
          </a:xfrm>
        </p:grpSpPr>
        <p:sp>
          <p:nvSpPr>
            <p:cNvPr id="76" name="Google Shape;76;p9"/>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9"/>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78" name="Google Shape;78;p9"/>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9" name="Google Shape;79;p9"/>
          <p:cNvSpPr/>
          <p:nvPr/>
        </p:nvSpPr>
        <p:spPr>
          <a:xfrm rot="60000">
            <a:off x="4468872" y="605163"/>
            <a:ext cx="3788941" cy="57222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0" name="Google Shape;80;p9"/>
          <p:cNvSpPr/>
          <p:nvPr/>
        </p:nvSpPr>
        <p:spPr>
          <a:xfrm rot="60000">
            <a:off x="4471416" y="603504"/>
            <a:ext cx="3788941" cy="5722296"/>
          </a:xfrm>
          <a:prstGeom prst="rect">
            <a:avLst/>
          </a:prstGeom>
          <a:blipFill rotWithShape="1">
            <a:blip r:embed="rId2">
              <a:alphaModFix amt="2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1" name="Google Shape;81;p9"/>
          <p:cNvSpPr/>
          <p:nvPr/>
        </p:nvSpPr>
        <p:spPr>
          <a:xfrm rot="-60000">
            <a:off x="749204" y="576868"/>
            <a:ext cx="3788941" cy="57222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2" name="Google Shape;82;p9"/>
          <p:cNvSpPr/>
          <p:nvPr/>
        </p:nvSpPr>
        <p:spPr>
          <a:xfrm rot="-60000">
            <a:off x="749808" y="576072"/>
            <a:ext cx="3788941" cy="5722296"/>
          </a:xfrm>
          <a:prstGeom prst="rect">
            <a:avLst/>
          </a:prstGeom>
          <a:blipFill rotWithShape="1">
            <a:blip r:embed="rId2">
              <a:alphaModFix amt="2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83" name="Google Shape;83;p9"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84" name="Google Shape;84;p9"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85" name="Google Shape;85;p9"/>
          <p:cNvSpPr txBox="1">
            <a:spLocks noGrp="1"/>
          </p:cNvSpPr>
          <p:nvPr>
            <p:ph type="title"/>
          </p:nvPr>
        </p:nvSpPr>
        <p:spPr>
          <a:xfrm rot="-60000">
            <a:off x="1108976" y="2020042"/>
            <a:ext cx="3064827" cy="150303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400"/>
              <a:buNone/>
              <a:defRPr sz="2400" b="0"/>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86" name="Google Shape;86;p9"/>
          <p:cNvSpPr txBox="1">
            <a:spLocks noGrp="1"/>
          </p:cNvSpPr>
          <p:nvPr>
            <p:ph type="body" idx="1"/>
          </p:nvPr>
        </p:nvSpPr>
        <p:spPr>
          <a:xfrm rot="60000">
            <a:off x="4854291" y="1150993"/>
            <a:ext cx="3020792" cy="4625489"/>
          </a:xfrm>
          <a:prstGeom prst="rect">
            <a:avLst/>
          </a:prstGeom>
          <a:noFill/>
          <a:ln>
            <a:noFill/>
          </a:ln>
        </p:spPr>
        <p:txBody>
          <a:bodyPr spcFirstLastPara="1" wrap="square" lIns="91425" tIns="91425" rIns="91425" bIns="91425" anchor="ctr" anchorCtr="0">
            <a:noAutofit/>
          </a:bodyPr>
          <a:lstStyle>
            <a:lvl1pPr marL="457200" lvl="0" indent="-317500" rtl="0">
              <a:spcBef>
                <a:spcPts val="480"/>
              </a:spcBef>
              <a:spcAft>
                <a:spcPts val="0"/>
              </a:spcAft>
              <a:buSzPts val="1400"/>
              <a:buChar char="O"/>
              <a:defRPr sz="2200"/>
            </a:lvl1pPr>
            <a:lvl2pPr marL="914400" lvl="1" indent="-317500" rtl="0">
              <a:spcBef>
                <a:spcPts val="440"/>
              </a:spcBef>
              <a:spcAft>
                <a:spcPts val="0"/>
              </a:spcAft>
              <a:buSzPts val="1400"/>
              <a:buChar char="O"/>
              <a:defRPr sz="2000"/>
            </a:lvl2pPr>
            <a:lvl3pPr marL="1371600" lvl="2" indent="-317500" rtl="0">
              <a:spcBef>
                <a:spcPts val="400"/>
              </a:spcBef>
              <a:spcAft>
                <a:spcPts val="0"/>
              </a:spcAft>
              <a:buSzPts val="1400"/>
              <a:buChar char="O"/>
              <a:defRPr sz="1800"/>
            </a:lvl3pPr>
            <a:lvl4pPr marL="1828800" lvl="3" indent="-317500" rtl="0">
              <a:spcBef>
                <a:spcPts val="360"/>
              </a:spcBef>
              <a:spcAft>
                <a:spcPts val="0"/>
              </a:spcAft>
              <a:buSzPts val="1400"/>
              <a:buChar char="O"/>
              <a:defRPr sz="1600"/>
            </a:lvl4pPr>
            <a:lvl5pPr marL="2286000" lvl="4" indent="-317500" rtl="0">
              <a:spcBef>
                <a:spcPts val="320"/>
              </a:spcBef>
              <a:spcAft>
                <a:spcPts val="0"/>
              </a:spcAft>
              <a:buSzPts val="1400"/>
              <a:buChar char="O"/>
              <a:defRPr sz="1400"/>
            </a:lvl5pPr>
            <a:lvl6pPr marL="2743200" lvl="5" indent="-317500" rtl="0">
              <a:spcBef>
                <a:spcPts val="320"/>
              </a:spcBef>
              <a:spcAft>
                <a:spcPts val="0"/>
              </a:spcAft>
              <a:buSzPts val="1400"/>
              <a:buChar char="O"/>
              <a:defRPr sz="2000"/>
            </a:lvl6pPr>
            <a:lvl7pPr marL="3200400" lvl="6" indent="-317500" rtl="0">
              <a:spcBef>
                <a:spcPts val="320"/>
              </a:spcBef>
              <a:spcAft>
                <a:spcPts val="0"/>
              </a:spcAft>
              <a:buSzPts val="1400"/>
              <a:buChar char="O"/>
              <a:defRPr sz="2000"/>
            </a:lvl7pPr>
            <a:lvl8pPr marL="3657600" lvl="7" indent="-317500" rtl="0">
              <a:spcBef>
                <a:spcPts val="320"/>
              </a:spcBef>
              <a:spcAft>
                <a:spcPts val="0"/>
              </a:spcAft>
              <a:buSzPts val="1400"/>
              <a:buChar char="O"/>
              <a:defRPr sz="2000"/>
            </a:lvl8pPr>
            <a:lvl9pPr marL="4114800" lvl="8" indent="-317500" rtl="0">
              <a:spcBef>
                <a:spcPts val="320"/>
              </a:spcBef>
              <a:spcAft>
                <a:spcPts val="0"/>
              </a:spcAft>
              <a:buSzPts val="1400"/>
              <a:buChar char="O"/>
              <a:defRPr sz="2000"/>
            </a:lvl9pPr>
          </a:lstStyle>
          <a:p>
            <a:endParaRPr/>
          </a:p>
        </p:txBody>
      </p:sp>
      <p:sp>
        <p:nvSpPr>
          <p:cNvPr id="87" name="Google Shape;87;p9"/>
          <p:cNvSpPr txBox="1">
            <a:spLocks noGrp="1"/>
          </p:cNvSpPr>
          <p:nvPr>
            <p:ph type="body" idx="2"/>
          </p:nvPr>
        </p:nvSpPr>
        <p:spPr>
          <a:xfrm rot="-60000">
            <a:off x="1148125" y="3623748"/>
            <a:ext cx="3048891" cy="2100400"/>
          </a:xfrm>
          <a:prstGeom prst="rect">
            <a:avLst/>
          </a:prstGeom>
          <a:noFill/>
          <a:ln>
            <a:noFill/>
          </a:ln>
        </p:spPr>
        <p:txBody>
          <a:bodyPr spcFirstLastPara="1" wrap="square" lIns="91425" tIns="91425" rIns="91425" bIns="91425" anchor="t" anchorCtr="0">
            <a:noAutofit/>
          </a:bodyPr>
          <a:lstStyle>
            <a:lvl1pPr marL="457200" lvl="0" indent="-228600" algn="ctr" rtl="0">
              <a:spcBef>
                <a:spcPts val="480"/>
              </a:spcBef>
              <a:spcAft>
                <a:spcPts val="0"/>
              </a:spcAft>
              <a:buSzPts val="1400"/>
              <a:buFont typeface="Source Sans Pro"/>
              <a:buNone/>
              <a:defRPr sz="1600"/>
            </a:lvl1pPr>
            <a:lvl2pPr marL="914400" lvl="1" indent="-228600" rtl="0">
              <a:spcBef>
                <a:spcPts val="440"/>
              </a:spcBef>
              <a:spcAft>
                <a:spcPts val="0"/>
              </a:spcAft>
              <a:buSzPts val="1400"/>
              <a:buFont typeface="Source Sans Pro"/>
              <a:buNone/>
              <a:defRPr sz="1200"/>
            </a:lvl2pPr>
            <a:lvl3pPr marL="1371600" lvl="2" indent="-228600" rtl="0">
              <a:spcBef>
                <a:spcPts val="400"/>
              </a:spcBef>
              <a:spcAft>
                <a:spcPts val="0"/>
              </a:spcAft>
              <a:buSzPts val="1400"/>
              <a:buFont typeface="Source Sans Pro"/>
              <a:buNone/>
              <a:defRPr sz="1000"/>
            </a:lvl3pPr>
            <a:lvl4pPr marL="1828800" lvl="3" indent="-228600" rtl="0">
              <a:spcBef>
                <a:spcPts val="360"/>
              </a:spcBef>
              <a:spcAft>
                <a:spcPts val="0"/>
              </a:spcAft>
              <a:buSzPts val="1400"/>
              <a:buFont typeface="Source Sans Pro"/>
              <a:buNone/>
              <a:defRPr sz="900"/>
            </a:lvl4pPr>
            <a:lvl5pPr marL="2286000" lvl="4" indent="-228600" rtl="0">
              <a:spcBef>
                <a:spcPts val="320"/>
              </a:spcBef>
              <a:spcAft>
                <a:spcPts val="0"/>
              </a:spcAft>
              <a:buSzPts val="1400"/>
              <a:buFont typeface="Source Sans Pro"/>
              <a:buNone/>
              <a:defRPr sz="900"/>
            </a:lvl5pPr>
            <a:lvl6pPr marL="2743200" lvl="5" indent="-228600" rtl="0">
              <a:spcBef>
                <a:spcPts val="320"/>
              </a:spcBef>
              <a:spcAft>
                <a:spcPts val="0"/>
              </a:spcAft>
              <a:buSzPts val="1400"/>
              <a:buFont typeface="Source Sans Pro"/>
              <a:buNone/>
              <a:defRPr sz="900"/>
            </a:lvl6pPr>
            <a:lvl7pPr marL="3200400" lvl="6" indent="-228600" rtl="0">
              <a:spcBef>
                <a:spcPts val="320"/>
              </a:spcBef>
              <a:spcAft>
                <a:spcPts val="0"/>
              </a:spcAft>
              <a:buSzPts val="1400"/>
              <a:buFont typeface="Source Sans Pro"/>
              <a:buNone/>
              <a:defRPr sz="900"/>
            </a:lvl7pPr>
            <a:lvl8pPr marL="3657600" lvl="7" indent="-228600" rtl="0">
              <a:spcBef>
                <a:spcPts val="320"/>
              </a:spcBef>
              <a:spcAft>
                <a:spcPts val="0"/>
              </a:spcAft>
              <a:buSzPts val="1400"/>
              <a:buFont typeface="Source Sans Pro"/>
              <a:buNone/>
              <a:defRPr sz="900"/>
            </a:lvl8pPr>
            <a:lvl9pPr marL="4114800" lvl="8" indent="-228600" rtl="0">
              <a:spcBef>
                <a:spcPts val="320"/>
              </a:spcBef>
              <a:spcAft>
                <a:spcPts val="0"/>
              </a:spcAft>
              <a:buSzPts val="1400"/>
              <a:buFont typeface="Source Sans Pro"/>
              <a:buNone/>
              <a:defRPr sz="900"/>
            </a:lvl9pPr>
          </a:lstStyle>
          <a:p>
            <a:endParaRPr/>
          </a:p>
        </p:txBody>
      </p:sp>
      <p:sp>
        <p:nvSpPr>
          <p:cNvPr id="88" name="Google Shape;88;p9"/>
          <p:cNvSpPr txBox="1">
            <a:spLocks noGrp="1"/>
          </p:cNvSpPr>
          <p:nvPr>
            <p:ph type="dt" idx="10"/>
          </p:nvPr>
        </p:nvSpPr>
        <p:spPr>
          <a:xfrm rot="60000">
            <a:off x="6341698" y="588567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9"/>
          <p:cNvSpPr txBox="1">
            <a:spLocks noGrp="1"/>
          </p:cNvSpPr>
          <p:nvPr>
            <p:ph type="ftr" idx="11"/>
          </p:nvPr>
        </p:nvSpPr>
        <p:spPr>
          <a:xfrm rot="-60000">
            <a:off x="914554" y="5829261"/>
            <a:ext cx="3522607"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9"/>
          <p:cNvSpPr txBox="1">
            <a:spLocks noGrp="1"/>
          </p:cNvSpPr>
          <p:nvPr>
            <p:ph type="sldNum" idx="12"/>
          </p:nvPr>
        </p:nvSpPr>
        <p:spPr>
          <a:xfrm rot="60000">
            <a:off x="7557313" y="5896961"/>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91"/>
        <p:cNvGrpSpPr/>
        <p:nvPr/>
      </p:nvGrpSpPr>
      <p:grpSpPr>
        <a:xfrm>
          <a:off x="0" y="0"/>
          <a:ext cx="0" cy="0"/>
          <a:chOff x="0" y="0"/>
          <a:chExt cx="0" cy="0"/>
        </a:xfrm>
      </p:grpSpPr>
      <p:grpSp>
        <p:nvGrpSpPr>
          <p:cNvPr id="92" name="Google Shape;92;p10"/>
          <p:cNvGrpSpPr/>
          <p:nvPr/>
        </p:nvGrpSpPr>
        <p:grpSpPr>
          <a:xfrm>
            <a:off x="0" y="0"/>
            <a:ext cx="9144000" cy="6858000"/>
            <a:chOff x="0" y="0"/>
            <a:chExt cx="9144000" cy="6858000"/>
          </a:xfrm>
        </p:grpSpPr>
        <p:sp>
          <p:nvSpPr>
            <p:cNvPr id="93" name="Google Shape;93;p10"/>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4" name="Google Shape;94;p10"/>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5" name="Google Shape;95;p10"/>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6" name="Google Shape;96;p10"/>
          <p:cNvSpPr/>
          <p:nvPr/>
        </p:nvSpPr>
        <p:spPr>
          <a:xfrm rot="-60000">
            <a:off x="749204" y="576868"/>
            <a:ext cx="3788941" cy="57222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7" name="Google Shape;97;p10"/>
          <p:cNvSpPr/>
          <p:nvPr/>
        </p:nvSpPr>
        <p:spPr>
          <a:xfrm rot="-60000">
            <a:off x="745058" y="575769"/>
            <a:ext cx="3788941" cy="5722296"/>
          </a:xfrm>
          <a:prstGeom prst="rect">
            <a:avLst/>
          </a:prstGeom>
          <a:blipFill rotWithShape="1">
            <a:blip r:embed="rId2">
              <a:alphaModFix amt="2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8" name="Google Shape;98;p10"/>
          <p:cNvSpPr/>
          <p:nvPr/>
        </p:nvSpPr>
        <p:spPr>
          <a:xfrm rot="60000">
            <a:off x="4468872" y="605163"/>
            <a:ext cx="3788941" cy="57222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9" name="Google Shape;99;p10"/>
          <p:cNvSpPr/>
          <p:nvPr/>
        </p:nvSpPr>
        <p:spPr>
          <a:xfrm rot="60000">
            <a:off x="4464768" y="603920"/>
            <a:ext cx="3788941" cy="5722296"/>
          </a:xfrm>
          <a:prstGeom prst="rect">
            <a:avLst/>
          </a:prstGeom>
          <a:blipFill rotWithShape="1">
            <a:blip r:embed="rId2">
              <a:alphaModFix amt="2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100" name="Google Shape;100;p10"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101" name="Google Shape;101;p10"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02" name="Google Shape;102;p10"/>
          <p:cNvSpPr txBox="1">
            <a:spLocks noGrp="1"/>
          </p:cNvSpPr>
          <p:nvPr>
            <p:ph type="title"/>
          </p:nvPr>
        </p:nvSpPr>
        <p:spPr>
          <a:xfrm rot="-60000">
            <a:off x="1106424" y="2020824"/>
            <a:ext cx="3063240" cy="1499616"/>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400"/>
              <a:buNone/>
              <a:defRPr sz="2400" b="0"/>
            </a:lvl1pPr>
            <a:lvl2pPr lvl="1" rtl="0">
              <a:spcBef>
                <a:spcPts val="0"/>
              </a:spcBef>
              <a:spcAft>
                <a:spcPts val="0"/>
              </a:spcAft>
              <a:buSzPts val="1400"/>
              <a:buChar char="○"/>
              <a:defRPr>
                <a:solidFill>
                  <a:schemeClr val="dk2"/>
                </a:solidFill>
              </a:defRPr>
            </a:lvl2pPr>
            <a:lvl3pPr lvl="2" rtl="0">
              <a:spcBef>
                <a:spcPts val="0"/>
              </a:spcBef>
              <a:spcAft>
                <a:spcPts val="0"/>
              </a:spcAft>
              <a:buSzPts val="1400"/>
              <a:buChar char="■"/>
              <a:defRPr>
                <a:solidFill>
                  <a:schemeClr val="dk2"/>
                </a:solidFill>
              </a:defRPr>
            </a:lvl3pPr>
            <a:lvl4pPr lvl="3" rtl="0">
              <a:spcBef>
                <a:spcPts val="0"/>
              </a:spcBef>
              <a:spcAft>
                <a:spcPts val="0"/>
              </a:spcAft>
              <a:buSzPts val="1400"/>
              <a:buChar char="●"/>
              <a:defRPr>
                <a:solidFill>
                  <a:schemeClr val="dk2"/>
                </a:solidFill>
              </a:defRPr>
            </a:lvl4pPr>
            <a:lvl5pPr lvl="4" rtl="0">
              <a:spcBef>
                <a:spcPts val="0"/>
              </a:spcBef>
              <a:spcAft>
                <a:spcPts val="0"/>
              </a:spcAft>
              <a:buSzPts val="1400"/>
              <a:buChar char="○"/>
              <a:defRPr>
                <a:solidFill>
                  <a:schemeClr val="dk2"/>
                </a:solidFill>
              </a:defRPr>
            </a:lvl5pPr>
            <a:lvl6pPr lvl="5" rtl="0">
              <a:spcBef>
                <a:spcPts val="0"/>
              </a:spcBef>
              <a:spcAft>
                <a:spcPts val="0"/>
              </a:spcAft>
              <a:buSzPts val="1400"/>
              <a:buChar char="■"/>
              <a:defRPr>
                <a:solidFill>
                  <a:schemeClr val="dk2"/>
                </a:solidFill>
              </a:defRPr>
            </a:lvl6pPr>
            <a:lvl7pPr lvl="6" rtl="0">
              <a:spcBef>
                <a:spcPts val="0"/>
              </a:spcBef>
              <a:spcAft>
                <a:spcPts val="0"/>
              </a:spcAft>
              <a:buSzPts val="1400"/>
              <a:buChar char="●"/>
              <a:defRPr>
                <a:solidFill>
                  <a:schemeClr val="dk2"/>
                </a:solidFill>
              </a:defRPr>
            </a:lvl7pPr>
            <a:lvl8pPr lvl="7" rtl="0">
              <a:spcBef>
                <a:spcPts val="0"/>
              </a:spcBef>
              <a:spcAft>
                <a:spcPts val="0"/>
              </a:spcAft>
              <a:buSzPts val="1400"/>
              <a:buChar char="○"/>
              <a:defRPr>
                <a:solidFill>
                  <a:schemeClr val="dk2"/>
                </a:solidFill>
              </a:defRPr>
            </a:lvl8pPr>
            <a:lvl9pPr lvl="8" rtl="0">
              <a:spcBef>
                <a:spcPts val="0"/>
              </a:spcBef>
              <a:spcAft>
                <a:spcPts val="0"/>
              </a:spcAft>
              <a:buSzPts val="1400"/>
              <a:buChar char="■"/>
              <a:defRPr>
                <a:solidFill>
                  <a:schemeClr val="dk2"/>
                </a:solidFill>
              </a:defRPr>
            </a:lvl9pPr>
          </a:lstStyle>
          <a:p>
            <a:endParaRPr/>
          </a:p>
        </p:txBody>
      </p:sp>
      <p:sp>
        <p:nvSpPr>
          <p:cNvPr id="103" name="Google Shape;103;p10"/>
          <p:cNvSpPr>
            <a:spLocks noGrp="1"/>
          </p:cNvSpPr>
          <p:nvPr>
            <p:ph type="pic" idx="2"/>
          </p:nvPr>
        </p:nvSpPr>
        <p:spPr>
          <a:xfrm rot="60000">
            <a:off x="4898615" y="1207272"/>
            <a:ext cx="2913863" cy="4539412"/>
          </a:xfrm>
          <a:prstGeom prst="rect">
            <a:avLst/>
          </a:prstGeom>
          <a:noFill/>
          <a:ln w="1016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lvl1pPr marL="0" marR="0" lvl="0" indent="0" algn="r" rtl="0">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457200" marR="0" lvl="1" indent="0" algn="l" rtl="0">
              <a:spcBef>
                <a:spcPts val="0"/>
              </a:spcBef>
              <a:spcAft>
                <a:spcPts val="0"/>
              </a:spcAft>
              <a:buClr>
                <a:schemeClr val="dk1"/>
              </a:buClr>
              <a:buSzPts val="1400"/>
              <a:buFont typeface="Source Sans Pro"/>
              <a:buNone/>
              <a:defRPr sz="2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Clr>
                <a:schemeClr val="dk1"/>
              </a:buClr>
              <a:buSzPts val="1400"/>
              <a:buFont typeface="Source Sans Pro"/>
              <a:buNone/>
              <a:defRPr sz="24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Clr>
                <a:schemeClr val="dk1"/>
              </a:buClr>
              <a:buSzPts val="1400"/>
              <a:buFont typeface="Source Sans Pro"/>
              <a:buNone/>
              <a:defRPr sz="20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Clr>
                <a:schemeClr val="dk1"/>
              </a:buClr>
              <a:buSzPts val="1400"/>
              <a:buFont typeface="Source Sans Pro"/>
              <a:buNone/>
              <a:defRPr sz="20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Clr>
                <a:schemeClr val="dk1"/>
              </a:buClr>
              <a:buSzPts val="1400"/>
              <a:buFont typeface="Source Sans Pro"/>
              <a:buNone/>
              <a:defRPr sz="20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Clr>
                <a:schemeClr val="dk1"/>
              </a:buClr>
              <a:buSzPts val="1400"/>
              <a:buFont typeface="Source Sans Pro"/>
              <a:buNone/>
              <a:defRPr sz="20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Clr>
                <a:schemeClr val="dk1"/>
              </a:buClr>
              <a:buSzPts val="1400"/>
              <a:buFont typeface="Source Sans Pro"/>
              <a:buNone/>
              <a:defRPr sz="20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Clr>
                <a:schemeClr val="dk1"/>
              </a:buClr>
              <a:buSzPts val="1400"/>
              <a:buFont typeface="Source Sans Pro"/>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Google Shape;104;p10"/>
          <p:cNvSpPr txBox="1">
            <a:spLocks noGrp="1"/>
          </p:cNvSpPr>
          <p:nvPr>
            <p:ph type="body" idx="1"/>
          </p:nvPr>
        </p:nvSpPr>
        <p:spPr>
          <a:xfrm rot="-60000">
            <a:off x="1152144" y="3621024"/>
            <a:ext cx="3044952" cy="2103120"/>
          </a:xfrm>
          <a:prstGeom prst="rect">
            <a:avLst/>
          </a:prstGeom>
          <a:noFill/>
          <a:ln>
            <a:noFill/>
          </a:ln>
        </p:spPr>
        <p:txBody>
          <a:bodyPr spcFirstLastPara="1" wrap="square" lIns="91425" tIns="91425" rIns="91425" bIns="91425" anchor="t" anchorCtr="0">
            <a:noAutofit/>
          </a:bodyPr>
          <a:lstStyle>
            <a:lvl1pPr marL="457200" lvl="0" indent="-228600" algn="ctr" rtl="0">
              <a:spcBef>
                <a:spcPts val="480"/>
              </a:spcBef>
              <a:spcAft>
                <a:spcPts val="0"/>
              </a:spcAft>
              <a:buSzPts val="1400"/>
              <a:buFont typeface="Source Sans Pro"/>
              <a:buNone/>
              <a:defRPr sz="1600"/>
            </a:lvl1pPr>
            <a:lvl2pPr marL="914400" lvl="1" indent="-228600" rtl="0">
              <a:spcBef>
                <a:spcPts val="440"/>
              </a:spcBef>
              <a:spcAft>
                <a:spcPts val="0"/>
              </a:spcAft>
              <a:buSzPts val="1400"/>
              <a:buFont typeface="Source Sans Pro"/>
              <a:buNone/>
              <a:defRPr sz="1200"/>
            </a:lvl2pPr>
            <a:lvl3pPr marL="1371600" lvl="2" indent="-228600" rtl="0">
              <a:spcBef>
                <a:spcPts val="400"/>
              </a:spcBef>
              <a:spcAft>
                <a:spcPts val="0"/>
              </a:spcAft>
              <a:buSzPts val="1400"/>
              <a:buFont typeface="Source Sans Pro"/>
              <a:buNone/>
              <a:defRPr sz="1000"/>
            </a:lvl3pPr>
            <a:lvl4pPr marL="1828800" lvl="3" indent="-228600" rtl="0">
              <a:spcBef>
                <a:spcPts val="360"/>
              </a:spcBef>
              <a:spcAft>
                <a:spcPts val="0"/>
              </a:spcAft>
              <a:buSzPts val="1400"/>
              <a:buFont typeface="Source Sans Pro"/>
              <a:buNone/>
              <a:defRPr sz="900"/>
            </a:lvl4pPr>
            <a:lvl5pPr marL="2286000" lvl="4" indent="-228600" rtl="0">
              <a:spcBef>
                <a:spcPts val="320"/>
              </a:spcBef>
              <a:spcAft>
                <a:spcPts val="0"/>
              </a:spcAft>
              <a:buSzPts val="1400"/>
              <a:buFont typeface="Source Sans Pro"/>
              <a:buNone/>
              <a:defRPr sz="900"/>
            </a:lvl5pPr>
            <a:lvl6pPr marL="2743200" lvl="5" indent="-228600" rtl="0">
              <a:spcBef>
                <a:spcPts val="320"/>
              </a:spcBef>
              <a:spcAft>
                <a:spcPts val="0"/>
              </a:spcAft>
              <a:buSzPts val="1400"/>
              <a:buFont typeface="Source Sans Pro"/>
              <a:buNone/>
              <a:defRPr sz="900"/>
            </a:lvl6pPr>
            <a:lvl7pPr marL="3200400" lvl="6" indent="-228600" rtl="0">
              <a:spcBef>
                <a:spcPts val="320"/>
              </a:spcBef>
              <a:spcAft>
                <a:spcPts val="0"/>
              </a:spcAft>
              <a:buSzPts val="1400"/>
              <a:buFont typeface="Source Sans Pro"/>
              <a:buNone/>
              <a:defRPr sz="900"/>
            </a:lvl7pPr>
            <a:lvl8pPr marL="3657600" lvl="7" indent="-228600" rtl="0">
              <a:spcBef>
                <a:spcPts val="320"/>
              </a:spcBef>
              <a:spcAft>
                <a:spcPts val="0"/>
              </a:spcAft>
              <a:buSzPts val="1400"/>
              <a:buFont typeface="Source Sans Pro"/>
              <a:buNone/>
              <a:defRPr sz="900"/>
            </a:lvl8pPr>
            <a:lvl9pPr marL="4114800" lvl="8" indent="-228600" rtl="0">
              <a:spcBef>
                <a:spcPts val="320"/>
              </a:spcBef>
              <a:spcAft>
                <a:spcPts val="0"/>
              </a:spcAft>
              <a:buSzPts val="1400"/>
              <a:buFont typeface="Source Sans Pro"/>
              <a:buNone/>
              <a:defRPr sz="900"/>
            </a:lvl9pPr>
          </a:lstStyle>
          <a:p>
            <a:endParaRPr/>
          </a:p>
        </p:txBody>
      </p:sp>
      <p:sp>
        <p:nvSpPr>
          <p:cNvPr id="105" name="Google Shape;105;p10"/>
          <p:cNvSpPr txBox="1">
            <a:spLocks noGrp="1"/>
          </p:cNvSpPr>
          <p:nvPr>
            <p:ph type="dt" idx="10"/>
          </p:nvPr>
        </p:nvSpPr>
        <p:spPr>
          <a:xfrm rot="60000">
            <a:off x="6345936" y="5888737"/>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6" name="Google Shape;106;p10"/>
          <p:cNvSpPr txBox="1">
            <a:spLocks noGrp="1"/>
          </p:cNvSpPr>
          <p:nvPr>
            <p:ph type="ftr" idx="11"/>
          </p:nvPr>
        </p:nvSpPr>
        <p:spPr>
          <a:xfrm rot="-60000">
            <a:off x="914569" y="5831037"/>
            <a:ext cx="3319043"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7" name="Google Shape;107;p10"/>
          <p:cNvSpPr txBox="1">
            <a:spLocks noGrp="1"/>
          </p:cNvSpPr>
          <p:nvPr>
            <p:ph type="sldNum" idx="12"/>
          </p:nvPr>
        </p:nvSpPr>
        <p:spPr>
          <a:xfrm rot="60000">
            <a:off x="7562089" y="5900026"/>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44000" cy="6858000"/>
            <a:chOff x="0" y="0"/>
            <a:chExt cx="9144000" cy="6858000"/>
          </a:xfrm>
        </p:grpSpPr>
        <p:sp>
          <p:nvSpPr>
            <p:cNvPr id="11" name="Google Shape;11;p1"/>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2;p1"/>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3" name="Google Shape;13;p1"/>
          <p:cNvSpPr/>
          <p:nvPr/>
        </p:nvSpPr>
        <p:spPr>
          <a:xfrm rot="10800000">
            <a:off x="628650" y="6069330"/>
            <a:ext cx="792099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4" name="Google Shape;14;p1"/>
          <p:cNvSpPr/>
          <p:nvPr/>
        </p:nvSpPr>
        <p:spPr>
          <a:xfrm>
            <a:off x="731520" y="575310"/>
            <a:ext cx="7696200" cy="5715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5" name="Google Shape;15;p1"/>
          <p:cNvSpPr/>
          <p:nvPr/>
        </p:nvSpPr>
        <p:spPr>
          <a:xfrm>
            <a:off x="731520" y="576072"/>
            <a:ext cx="7696200" cy="5715000"/>
          </a:xfrm>
          <a:prstGeom prst="rect">
            <a:avLst/>
          </a:prstGeom>
          <a:blipFill rotWithShape="1">
            <a:blip r:embed="rId14">
              <a:alphaModFix amt="2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16" name="Google Shape;16;p1" descr="C:\Users\Administrator\Desktop\Pushpin Dev\Assets\pushpinLeft.png"/>
          <p:cNvPicPr preferRelativeResize="0"/>
          <p:nvPr/>
        </p:nvPicPr>
        <p:blipFill rotWithShape="1">
          <a:blip r:embed="rId15">
            <a:alphaModFix/>
          </a:blip>
          <a:srcRect/>
          <a:stretch/>
        </p:blipFill>
        <p:spPr>
          <a:xfrm rot="1435684">
            <a:off x="543741" y="273091"/>
            <a:ext cx="567831" cy="567830"/>
          </a:xfrm>
          <a:prstGeom prst="rect">
            <a:avLst/>
          </a:prstGeom>
          <a:noFill/>
          <a:ln>
            <a:noFill/>
          </a:ln>
        </p:spPr>
      </p:pic>
      <p:pic>
        <p:nvPicPr>
          <p:cNvPr id="17" name="Google Shape;17;p1"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8" name="Google Shape;18;p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Merriweather"/>
              <a:buNone/>
              <a:defRPr sz="4400" b="0" i="0" u="none" strike="noStrike" cap="none">
                <a:solidFill>
                  <a:schemeClr val="dk1"/>
                </a:solidFill>
                <a:latin typeface="Merriweather"/>
                <a:ea typeface="Merriweather"/>
                <a:cs typeface="Merriweather"/>
                <a:sym typeface="Merriweather"/>
              </a:defRPr>
            </a:lvl1pPr>
            <a:lvl2pPr marL="0" marR="0" lvl="1" indent="-88900" algn="l" rtl="0">
              <a:spcBef>
                <a:spcPts val="0"/>
              </a:spcBef>
              <a:spcAft>
                <a:spcPts val="0"/>
              </a:spcAft>
              <a:buSzPts val="1400"/>
              <a:buChar char="○"/>
              <a:defRPr sz="1800" b="0" i="0" u="none" strike="noStrike" cap="none">
                <a:solidFill>
                  <a:schemeClr val="dk2"/>
                </a:solidFill>
              </a:defRPr>
            </a:lvl2pPr>
            <a:lvl3pPr marL="0" marR="0" lvl="2" indent="-88900" algn="l" rtl="0">
              <a:spcBef>
                <a:spcPts val="0"/>
              </a:spcBef>
              <a:spcAft>
                <a:spcPts val="0"/>
              </a:spcAft>
              <a:buSzPts val="1400"/>
              <a:buChar char="■"/>
              <a:defRPr sz="1800" b="0" i="0" u="none" strike="noStrike" cap="none">
                <a:solidFill>
                  <a:schemeClr val="dk2"/>
                </a:solidFill>
              </a:defRPr>
            </a:lvl3pPr>
            <a:lvl4pPr marL="0" marR="0" lvl="3" indent="-88900" algn="l" rtl="0">
              <a:spcBef>
                <a:spcPts val="0"/>
              </a:spcBef>
              <a:spcAft>
                <a:spcPts val="0"/>
              </a:spcAft>
              <a:buSzPts val="1400"/>
              <a:buChar char="●"/>
              <a:defRPr sz="1800" b="0" i="0" u="none" strike="noStrike" cap="none">
                <a:solidFill>
                  <a:schemeClr val="dk2"/>
                </a:solidFill>
              </a:defRPr>
            </a:lvl4pPr>
            <a:lvl5pPr marL="0" marR="0" lvl="4" indent="-88900" algn="l" rtl="0">
              <a:spcBef>
                <a:spcPts val="0"/>
              </a:spcBef>
              <a:spcAft>
                <a:spcPts val="0"/>
              </a:spcAft>
              <a:buSzPts val="1400"/>
              <a:buChar char="○"/>
              <a:defRPr sz="1800" b="0" i="0" u="none" strike="noStrike" cap="none">
                <a:solidFill>
                  <a:schemeClr val="dk2"/>
                </a:solidFill>
              </a:defRPr>
            </a:lvl5pPr>
            <a:lvl6pPr marL="0" marR="0" lvl="5" indent="-88900" algn="l" rtl="0">
              <a:spcBef>
                <a:spcPts val="0"/>
              </a:spcBef>
              <a:spcAft>
                <a:spcPts val="0"/>
              </a:spcAft>
              <a:buSzPts val="1400"/>
              <a:buChar char="■"/>
              <a:defRPr sz="1800" b="0" i="0" u="none" strike="noStrike" cap="none">
                <a:solidFill>
                  <a:schemeClr val="dk2"/>
                </a:solidFill>
              </a:defRPr>
            </a:lvl6pPr>
            <a:lvl7pPr marL="0" marR="0" lvl="6" indent="-88900" algn="l" rtl="0">
              <a:spcBef>
                <a:spcPts val="0"/>
              </a:spcBef>
              <a:spcAft>
                <a:spcPts val="0"/>
              </a:spcAft>
              <a:buSzPts val="1400"/>
              <a:buChar char="●"/>
              <a:defRPr sz="1800" b="0" i="0" u="none" strike="noStrike" cap="none">
                <a:solidFill>
                  <a:schemeClr val="dk2"/>
                </a:solidFill>
              </a:defRPr>
            </a:lvl7pPr>
            <a:lvl8pPr marL="0" marR="0" lvl="7" indent="-88900" algn="l" rtl="0">
              <a:spcBef>
                <a:spcPts val="0"/>
              </a:spcBef>
              <a:spcAft>
                <a:spcPts val="0"/>
              </a:spcAft>
              <a:buSzPts val="1400"/>
              <a:buChar char="○"/>
              <a:defRPr sz="1800" b="0" i="0" u="none" strike="noStrike" cap="none">
                <a:solidFill>
                  <a:schemeClr val="dk2"/>
                </a:solidFill>
              </a:defRPr>
            </a:lvl8pPr>
            <a:lvl9pPr marL="0" marR="0" lvl="8" indent="-88900" algn="l" rtl="0">
              <a:spcBef>
                <a:spcPts val="0"/>
              </a:spcBef>
              <a:spcAft>
                <a:spcPts val="0"/>
              </a:spcAft>
              <a:buSzPts val="1400"/>
              <a:buChar char="■"/>
              <a:defRPr sz="1800" b="0" i="0" u="none" strike="noStrike" cap="none">
                <a:solidFill>
                  <a:schemeClr val="dk2"/>
                </a:solidFill>
              </a:defRPr>
            </a:lvl9pPr>
          </a:lstStyle>
          <a:p>
            <a:endParaRPr/>
          </a:p>
        </p:txBody>
      </p:sp>
      <p:sp>
        <p:nvSpPr>
          <p:cNvPr id="19" name="Google Shape;19;p1"/>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chemeClr val="accent2"/>
              </a:buClr>
              <a:buSzPts val="140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17500" algn="l" rtl="0">
              <a:spcBef>
                <a:spcPts val="440"/>
              </a:spcBef>
              <a:spcAft>
                <a:spcPts val="0"/>
              </a:spcAft>
              <a:buClr>
                <a:schemeClr val="accent2"/>
              </a:buClr>
              <a:buSzPts val="140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17500" algn="l" rtl="0">
              <a:spcBef>
                <a:spcPts val="400"/>
              </a:spcBef>
              <a:spcAft>
                <a:spcPts val="0"/>
              </a:spcAft>
              <a:buClr>
                <a:schemeClr val="accent2"/>
              </a:buClr>
              <a:buSzPts val="14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17500" algn="l" rtl="0">
              <a:spcBef>
                <a:spcPts val="360"/>
              </a:spcBef>
              <a:spcAft>
                <a:spcPts val="0"/>
              </a:spcAft>
              <a:buClr>
                <a:schemeClr val="accent2"/>
              </a:buClr>
              <a:buSzPts val="140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7500" algn="l" rtl="0">
              <a:spcBef>
                <a:spcPts val="320"/>
              </a:spcBef>
              <a:spcAft>
                <a:spcPts val="0"/>
              </a:spcAft>
              <a:buClr>
                <a:schemeClr val="accent2"/>
              </a:buClr>
              <a:buSzPts val="14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7500" algn="l" rtl="0">
              <a:spcBef>
                <a:spcPts val="320"/>
              </a:spcBef>
              <a:spcAft>
                <a:spcPts val="0"/>
              </a:spcAft>
              <a:buClr>
                <a:schemeClr val="accent2"/>
              </a:buClr>
              <a:buSzPts val="140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7500" algn="l" rtl="0">
              <a:spcBef>
                <a:spcPts val="320"/>
              </a:spcBef>
              <a:spcAft>
                <a:spcPts val="0"/>
              </a:spcAft>
              <a:buClr>
                <a:schemeClr val="accent2"/>
              </a:buClr>
              <a:buSzPts val="140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7500" algn="l" rtl="0">
              <a:spcBef>
                <a:spcPts val="320"/>
              </a:spcBef>
              <a:spcAft>
                <a:spcPts val="0"/>
              </a:spcAft>
              <a:buClr>
                <a:schemeClr val="accent2"/>
              </a:buClr>
              <a:buSzPts val="140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7500" algn="l" rtl="0">
              <a:spcBef>
                <a:spcPts val="320"/>
              </a:spcBef>
              <a:spcAft>
                <a:spcPts val="0"/>
              </a:spcAft>
              <a:buClr>
                <a:schemeClr val="accent2"/>
              </a:buClr>
              <a:buSzPts val="14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20" name="Google Shape;20;p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12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 name="Google Shape;21;p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400" b="0" i="0" u="none" strike="noStrike" cap="none">
                <a:solidFill>
                  <a:schemeClr val="dk2"/>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2pPr>
            <a:lvl3pPr marL="914400" marR="0" lvl="2"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3pPr>
            <a:lvl4pPr marL="1371600" marR="0" lvl="3"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4pPr>
            <a:lvl5pPr marL="1828800" marR="0" lvl="4"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5pPr>
            <a:lvl6pPr marL="2286000" marR="0" lvl="5"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6pPr>
            <a:lvl7pPr marL="2743200" marR="0" lvl="6"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7pPr>
            <a:lvl8pPr marL="3200400" marR="0" lvl="7"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8pPr>
            <a:lvl9pPr marL="3657600" marR="0" lvl="8" indent="-88900" algn="l" rtl="0">
              <a:spcBef>
                <a:spcPts val="0"/>
              </a:spcBef>
              <a:spcAft>
                <a:spcPts val="0"/>
              </a:spcAft>
              <a:buSzPts val="1400"/>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2" name="Google Shape;22;p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
          <p:cNvSpPr txBox="1">
            <a:spLocks noGrp="1"/>
          </p:cNvSpPr>
          <p:nvPr>
            <p:ph type="ctrTitle"/>
          </p:nvPr>
        </p:nvSpPr>
        <p:spPr>
          <a:xfrm>
            <a:off x="4355976" y="1772816"/>
            <a:ext cx="3816424" cy="2304256"/>
          </a:xfrm>
          <a:prstGeom prst="rect">
            <a:avLst/>
          </a:prstGeom>
          <a:noFill/>
          <a:ln>
            <a:noFill/>
          </a:ln>
        </p:spPr>
        <p:txBody>
          <a:bodyPr spcFirstLastPara="1" wrap="square" lIns="91425" tIns="45700" rIns="91425" bIns="45700" anchor="b" anchorCtr="0">
            <a:noAutofit/>
          </a:bodyPr>
          <a:lstStyle/>
          <a:p>
            <a:pPr lvl="0"/>
            <a:r>
              <a:rPr lang="tr-TR" sz="4320" b="0" i="0" u="none" strike="noStrike" cap="none" dirty="0">
                <a:solidFill>
                  <a:schemeClr val="dk1"/>
                </a:solidFill>
                <a:latin typeface="Merriweather"/>
                <a:ea typeface="Merriweather"/>
                <a:cs typeface="Merriweather"/>
                <a:sym typeface="Merriweather"/>
              </a:rPr>
              <a:t/>
            </a:r>
            <a:br>
              <a:rPr lang="tr-TR" sz="4320" b="0" i="0" u="none" strike="noStrike" cap="none" dirty="0">
                <a:solidFill>
                  <a:schemeClr val="dk1"/>
                </a:solidFill>
                <a:latin typeface="Merriweather"/>
                <a:ea typeface="Merriweather"/>
                <a:cs typeface="Merriweather"/>
                <a:sym typeface="Merriweather"/>
              </a:rPr>
            </a:br>
            <a:r>
              <a:rPr lang="tr-TR" sz="5400" b="0" i="0" u="none" strike="noStrike" cap="none" dirty="0">
                <a:solidFill>
                  <a:schemeClr val="dk1"/>
                </a:solidFill>
                <a:latin typeface="Merriweather"/>
                <a:ea typeface="Merriweather"/>
                <a:cs typeface="Merriweather"/>
                <a:sym typeface="Merriweather"/>
              </a:rPr>
              <a:t/>
            </a:r>
            <a:br>
              <a:rPr lang="tr-TR" sz="5400" b="0" i="0" u="none" strike="noStrike" cap="none" dirty="0">
                <a:solidFill>
                  <a:schemeClr val="dk1"/>
                </a:solidFill>
                <a:latin typeface="Merriweather"/>
                <a:ea typeface="Merriweather"/>
                <a:cs typeface="Merriweather"/>
                <a:sym typeface="Merriweather"/>
              </a:rPr>
            </a:br>
            <a:r>
              <a:rPr lang="tr-TR" sz="5400" b="0" i="0" u="none" strike="noStrike" cap="none" dirty="0">
                <a:solidFill>
                  <a:schemeClr val="dk1"/>
                </a:solidFill>
                <a:latin typeface="Arial"/>
                <a:ea typeface="Arial"/>
                <a:cs typeface="Arial"/>
                <a:sym typeface="Arial"/>
              </a:rPr>
              <a:t/>
            </a:r>
            <a:br>
              <a:rPr lang="tr-TR" sz="5400" b="0" i="0" u="none" strike="noStrike" cap="none" dirty="0">
                <a:solidFill>
                  <a:schemeClr val="dk1"/>
                </a:solidFill>
                <a:latin typeface="Arial"/>
                <a:ea typeface="Arial"/>
                <a:cs typeface="Arial"/>
                <a:sym typeface="Arial"/>
              </a:rPr>
            </a:br>
            <a:r>
              <a:rPr lang="tr-TR" sz="5400" b="0" i="0" u="none" strike="noStrike" cap="none" dirty="0" smtClean="0">
                <a:solidFill>
                  <a:schemeClr val="dk1"/>
                </a:solidFill>
                <a:latin typeface="Arial"/>
                <a:ea typeface="Arial"/>
                <a:cs typeface="Arial"/>
                <a:sym typeface="Arial"/>
              </a:rPr>
              <a:t/>
            </a:r>
            <a:br>
              <a:rPr lang="tr-TR" sz="5400" b="0" i="0" u="none" strike="noStrike" cap="none" dirty="0" smtClean="0">
                <a:solidFill>
                  <a:schemeClr val="dk1"/>
                </a:solidFill>
                <a:latin typeface="Arial"/>
                <a:ea typeface="Arial"/>
                <a:cs typeface="Arial"/>
                <a:sym typeface="Arial"/>
              </a:rPr>
            </a:br>
            <a:r>
              <a:rPr lang="tr-TR" sz="5400" b="0" i="0" u="none" strike="noStrike" cap="none" dirty="0" smtClean="0">
                <a:solidFill>
                  <a:schemeClr val="dk1"/>
                </a:solidFill>
                <a:latin typeface="Arial"/>
                <a:ea typeface="Arial"/>
                <a:cs typeface="Arial"/>
                <a:sym typeface="Arial"/>
              </a:rPr>
              <a:t/>
            </a:r>
            <a:br>
              <a:rPr lang="tr-TR" sz="5400" b="0" i="0" u="none" strike="noStrike" cap="none" dirty="0" smtClean="0">
                <a:solidFill>
                  <a:schemeClr val="dk1"/>
                </a:solidFill>
                <a:latin typeface="Arial"/>
                <a:ea typeface="Arial"/>
                <a:cs typeface="Arial"/>
                <a:sym typeface="Arial"/>
              </a:rPr>
            </a:br>
            <a:r>
              <a:rPr lang="tr-TR" sz="5400" b="0" i="0" u="none" strike="noStrike" cap="none" dirty="0" smtClean="0">
                <a:solidFill>
                  <a:schemeClr val="dk1"/>
                </a:solidFill>
                <a:latin typeface="Arial"/>
                <a:ea typeface="Arial"/>
                <a:cs typeface="Arial"/>
                <a:sym typeface="Arial"/>
              </a:rPr>
              <a:t/>
            </a:r>
            <a:br>
              <a:rPr lang="tr-TR" sz="5400" b="0" i="0" u="none" strike="noStrike" cap="none" dirty="0" smtClean="0">
                <a:solidFill>
                  <a:schemeClr val="dk1"/>
                </a:solidFill>
                <a:latin typeface="Arial"/>
                <a:ea typeface="Arial"/>
                <a:cs typeface="Arial"/>
                <a:sym typeface="Arial"/>
              </a:rPr>
            </a:br>
            <a:r>
              <a:rPr lang="tr-TR" sz="5400" b="0" i="0" u="none" strike="noStrike" cap="none" dirty="0" smtClean="0">
                <a:solidFill>
                  <a:schemeClr val="dk1"/>
                </a:solidFill>
                <a:latin typeface="Arial"/>
                <a:ea typeface="Arial"/>
                <a:cs typeface="Arial"/>
                <a:sym typeface="Arial"/>
              </a:rPr>
              <a:t/>
            </a:r>
            <a:br>
              <a:rPr lang="tr-TR" sz="5400" b="0" i="0" u="none" strike="noStrike" cap="none" dirty="0" smtClean="0">
                <a:solidFill>
                  <a:schemeClr val="dk1"/>
                </a:solidFill>
                <a:latin typeface="Arial"/>
                <a:ea typeface="Arial"/>
                <a:cs typeface="Arial"/>
                <a:sym typeface="Arial"/>
              </a:rPr>
            </a:br>
            <a:r>
              <a:rPr lang="tr-TR" sz="5400" dirty="0">
                <a:solidFill>
                  <a:srgbClr val="C00000"/>
                </a:solidFill>
                <a:latin typeface="Arial"/>
                <a:ea typeface="Arial"/>
                <a:cs typeface="Arial"/>
                <a:sym typeface="Arial"/>
              </a:rPr>
              <a:t>MEHMET  RAUF</a:t>
            </a:r>
            <a:br>
              <a:rPr lang="tr-TR" sz="5400" dirty="0">
                <a:solidFill>
                  <a:srgbClr val="C00000"/>
                </a:solidFill>
                <a:latin typeface="Arial"/>
                <a:ea typeface="Arial"/>
                <a:cs typeface="Arial"/>
                <a:sym typeface="Arial"/>
              </a:rPr>
            </a:br>
            <a:r>
              <a:rPr lang="tr-TR" sz="4200" b="1" dirty="0">
                <a:solidFill>
                  <a:srgbClr val="C00000"/>
                </a:solidFill>
                <a:latin typeface="Arial"/>
                <a:ea typeface="Arial"/>
                <a:cs typeface="Arial"/>
                <a:sym typeface="Arial"/>
              </a:rPr>
              <a:t>(1875-1931</a:t>
            </a:r>
            <a:r>
              <a:rPr lang="tr-TR" sz="4200" b="1" dirty="0" smtClean="0">
                <a:solidFill>
                  <a:srgbClr val="C00000"/>
                </a:solidFill>
                <a:latin typeface="Arial"/>
                <a:ea typeface="Arial"/>
                <a:cs typeface="Arial"/>
                <a:sym typeface="Arial"/>
              </a:rPr>
              <a:t>)</a:t>
            </a:r>
            <a:br>
              <a:rPr lang="tr-TR" sz="4200" b="1" dirty="0" smtClean="0">
                <a:solidFill>
                  <a:srgbClr val="C00000"/>
                </a:solidFill>
                <a:latin typeface="Arial"/>
                <a:ea typeface="Arial"/>
                <a:cs typeface="Arial"/>
                <a:sym typeface="Arial"/>
              </a:rPr>
            </a:br>
            <a:r>
              <a:rPr lang="tr-TR" sz="1500" b="1" dirty="0" smtClean="0">
                <a:solidFill>
                  <a:srgbClr val="C00000"/>
                </a:solidFill>
                <a:latin typeface="Arial"/>
                <a:ea typeface="Arial"/>
                <a:cs typeface="Arial"/>
                <a:sym typeface="Arial"/>
              </a:rPr>
              <a:t>edebiyatsultani.com</a:t>
            </a:r>
            <a:endParaRPr sz="1500" b="1" u="none" strike="noStrike" cap="none" dirty="0">
              <a:solidFill>
                <a:srgbClr val="C00000"/>
              </a:solidFill>
              <a:latin typeface="Arial"/>
              <a:ea typeface="Arial"/>
              <a:cs typeface="Arial"/>
              <a:sym typeface="Arial"/>
            </a:endParaRPr>
          </a:p>
        </p:txBody>
      </p:sp>
      <p:pic>
        <p:nvPicPr>
          <p:cNvPr id="125" name="Google Shape;125;p13"/>
          <p:cNvPicPr preferRelativeResize="0"/>
          <p:nvPr/>
        </p:nvPicPr>
        <p:blipFill rotWithShape="1">
          <a:blip r:embed="rId3">
            <a:alphaModFix/>
          </a:blip>
          <a:srcRect/>
          <a:stretch/>
        </p:blipFill>
        <p:spPr>
          <a:xfrm>
            <a:off x="971600" y="980728"/>
            <a:ext cx="3240360" cy="4830614"/>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spcBef>
                <a:spcPts val="1320"/>
              </a:spcBef>
              <a:spcAft>
                <a:spcPts val="0"/>
              </a:spcAft>
              <a:buClr>
                <a:schemeClr val="accent2"/>
              </a:buClr>
              <a:buFont typeface="Courgette"/>
              <a:buNone/>
            </a:pPr>
            <a:endParaRPr dirty="0"/>
          </a:p>
          <a:p>
            <a:pPr marL="0" marR="0" lvl="0" indent="0" algn="l" rtl="0">
              <a:spcBef>
                <a:spcPts val="1320"/>
              </a:spcBef>
              <a:spcAft>
                <a:spcPts val="0"/>
              </a:spcAft>
              <a:buClr>
                <a:schemeClr val="accent2"/>
              </a:buClr>
              <a:buFont typeface="Courgette"/>
              <a:buNone/>
            </a:pPr>
            <a:r>
              <a:rPr lang="tr-TR" sz="6600" b="0" i="0" u="none" strike="noStrike" cap="none" dirty="0">
                <a:solidFill>
                  <a:schemeClr val="dk1"/>
                </a:solidFill>
                <a:latin typeface="Source Sans Pro"/>
                <a:ea typeface="Source Sans Pro"/>
                <a:cs typeface="Source Sans Pro"/>
                <a:sym typeface="Source Sans Pro"/>
              </a:rPr>
              <a:t>   </a:t>
            </a:r>
            <a:endParaRPr sz="6600" b="0" i="0" u="none" strike="noStrike" cap="none" dirty="0">
              <a:solidFill>
                <a:schemeClr val="dk1"/>
              </a:solidFill>
              <a:latin typeface="Source Sans Pro"/>
              <a:ea typeface="Source Sans Pro"/>
              <a:cs typeface="Source Sans Pro"/>
              <a:sym typeface="Source Sans Pro"/>
            </a:endParaRPr>
          </a:p>
        </p:txBody>
      </p:sp>
      <p:sp>
        <p:nvSpPr>
          <p:cNvPr id="3" name="Google Shape;152;p18"/>
          <p:cNvSpPr txBox="1">
            <a:spLocks noGrp="1"/>
          </p:cNvSpPr>
          <p:nvPr/>
        </p:nvSpPr>
        <p:spPr>
          <a:xfrm>
            <a:off x="755576" y="490942"/>
            <a:ext cx="7704855" cy="59046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Merriweather"/>
              <a:buNone/>
              <a:defRPr sz="4400" b="0" i="0" u="none" strike="noStrike" cap="none">
                <a:solidFill>
                  <a:schemeClr val="dk1"/>
                </a:solidFill>
                <a:latin typeface="Merriweather"/>
                <a:ea typeface="Merriweather"/>
                <a:cs typeface="Merriweather"/>
                <a:sym typeface="Merriweather"/>
              </a:defRPr>
            </a:lvl1pPr>
            <a:lvl2pPr marL="0" marR="0" lvl="1"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9pPr>
          </a:lstStyle>
          <a:p>
            <a:r>
              <a:rPr lang="tr-TR" sz="3200" dirty="0" smtClean="0">
                <a:solidFill>
                  <a:schemeClr val="accent2">
                    <a:lumMod val="60000"/>
                    <a:lumOff val="40000"/>
                  </a:schemeClr>
                </a:solidFill>
              </a:rPr>
              <a:t>MEHMET RAUF’UN TİYATRO ESERLERİ:     </a:t>
            </a:r>
            <a:br>
              <a:rPr lang="tr-TR" sz="3200" dirty="0" smtClean="0">
                <a:solidFill>
                  <a:schemeClr val="accent2">
                    <a:lumMod val="60000"/>
                    <a:lumOff val="40000"/>
                  </a:schemeClr>
                </a:solidFill>
              </a:rPr>
            </a:br>
            <a:r>
              <a:rPr lang="tr-TR" sz="3200" dirty="0" smtClean="0">
                <a:solidFill>
                  <a:schemeClr val="accent2">
                    <a:lumMod val="60000"/>
                    <a:lumOff val="40000"/>
                  </a:schemeClr>
                </a:solidFill>
              </a:rPr>
              <a:t>  </a:t>
            </a:r>
            <a:r>
              <a:rPr lang="tr-TR" sz="4000" dirty="0"/>
              <a:t>Pençe (1909),</a:t>
            </a:r>
          </a:p>
          <a:p>
            <a:r>
              <a:rPr lang="tr-TR" sz="4000" dirty="0"/>
              <a:t>Cidal (1911),</a:t>
            </a:r>
          </a:p>
          <a:p>
            <a:r>
              <a:rPr lang="tr-TR" sz="4000" dirty="0"/>
              <a:t>Diken (1917),</a:t>
            </a:r>
          </a:p>
          <a:p>
            <a:r>
              <a:rPr lang="tr-TR" sz="4000" dirty="0"/>
              <a:t>Sansar (1920),</a:t>
            </a:r>
          </a:p>
          <a:p>
            <a:r>
              <a:rPr lang="tr-TR" sz="4000" dirty="0" err="1"/>
              <a:t>Cerîha</a:t>
            </a:r>
            <a:r>
              <a:rPr lang="tr-TR" sz="4000" dirty="0"/>
              <a:t> (1923</a:t>
            </a:r>
            <a:r>
              <a:rPr lang="tr-TR" sz="4000" dirty="0" smtClean="0"/>
              <a:t>)</a:t>
            </a:r>
            <a:endParaRPr lang="tr-TR" sz="4000" dirty="0"/>
          </a:p>
          <a:p>
            <a:pPr algn="l"/>
            <a:endParaRPr sz="4000" b="0" i="0" u="none" strike="noStrike" cap="none" dirty="0">
              <a:solidFill>
                <a:schemeClr val="dk1"/>
              </a:solidFill>
              <a:latin typeface="Merriweather"/>
              <a:ea typeface="Merriweather"/>
              <a:cs typeface="Merriweather"/>
              <a:sym typeface="Merriweather"/>
            </a:endParaRPr>
          </a:p>
        </p:txBody>
      </p:sp>
    </p:spTree>
    <p:extLst>
      <p:ext uri="{BB962C8B-B14F-4D97-AF65-F5344CB8AC3E}">
        <p14:creationId xmlns:p14="http://schemas.microsoft.com/office/powerpoint/2010/main" val="94598652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spcBef>
                <a:spcPts val="1320"/>
              </a:spcBef>
              <a:spcAft>
                <a:spcPts val="0"/>
              </a:spcAft>
              <a:buClr>
                <a:schemeClr val="accent2"/>
              </a:buClr>
              <a:buFont typeface="Courgette"/>
              <a:buNone/>
            </a:pPr>
            <a:endParaRPr dirty="0"/>
          </a:p>
          <a:p>
            <a:pPr marL="0" marR="0" lvl="0" indent="0" algn="l" rtl="0">
              <a:spcBef>
                <a:spcPts val="1320"/>
              </a:spcBef>
              <a:spcAft>
                <a:spcPts val="0"/>
              </a:spcAft>
              <a:buClr>
                <a:schemeClr val="accent2"/>
              </a:buClr>
              <a:buFont typeface="Courgette"/>
              <a:buNone/>
            </a:pPr>
            <a:r>
              <a:rPr lang="tr-TR" sz="6600" b="0" i="0" u="none" strike="noStrike" cap="none" dirty="0">
                <a:solidFill>
                  <a:schemeClr val="dk1"/>
                </a:solidFill>
                <a:latin typeface="Source Sans Pro"/>
                <a:ea typeface="Source Sans Pro"/>
                <a:cs typeface="Source Sans Pro"/>
                <a:sym typeface="Source Sans Pro"/>
              </a:rPr>
              <a:t>   </a:t>
            </a:r>
            <a:endParaRPr sz="6600" b="0" i="0" u="none" strike="noStrike" cap="none" dirty="0">
              <a:solidFill>
                <a:schemeClr val="dk1"/>
              </a:solidFill>
              <a:latin typeface="Source Sans Pro"/>
              <a:ea typeface="Source Sans Pro"/>
              <a:cs typeface="Source Sans Pro"/>
              <a:sym typeface="Source Sans Pro"/>
            </a:endParaRPr>
          </a:p>
        </p:txBody>
      </p:sp>
      <p:sp>
        <p:nvSpPr>
          <p:cNvPr id="3" name="Google Shape;152;p18"/>
          <p:cNvSpPr txBox="1">
            <a:spLocks noGrp="1"/>
          </p:cNvSpPr>
          <p:nvPr/>
        </p:nvSpPr>
        <p:spPr>
          <a:xfrm>
            <a:off x="755576" y="490942"/>
            <a:ext cx="7704855" cy="59046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Merriweather"/>
              <a:buNone/>
              <a:defRPr sz="4400" b="0" i="0" u="none" strike="noStrike" cap="none">
                <a:solidFill>
                  <a:schemeClr val="dk1"/>
                </a:solidFill>
                <a:latin typeface="Merriweather"/>
                <a:ea typeface="Merriweather"/>
                <a:cs typeface="Merriweather"/>
                <a:sym typeface="Merriweather"/>
              </a:defRPr>
            </a:lvl1pPr>
            <a:lvl2pPr marL="0" marR="0" lvl="1"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9pPr>
          </a:lstStyle>
          <a:p>
            <a:r>
              <a:rPr lang="tr-TR" sz="3200" dirty="0" smtClean="0">
                <a:solidFill>
                  <a:schemeClr val="accent2">
                    <a:lumMod val="60000"/>
                    <a:lumOff val="40000"/>
                  </a:schemeClr>
                </a:solidFill>
              </a:rPr>
              <a:t>MEHMET RAUF’UN MENSUR ŞİİRLERİ  : </a:t>
            </a:r>
          </a:p>
          <a:p>
            <a:r>
              <a:rPr lang="tr-TR" sz="3200" dirty="0" smtClean="0">
                <a:solidFill>
                  <a:schemeClr val="accent2">
                    <a:lumMod val="60000"/>
                    <a:lumOff val="40000"/>
                  </a:schemeClr>
                </a:solidFill>
              </a:rPr>
              <a:t>    </a:t>
            </a:r>
            <a:br>
              <a:rPr lang="tr-TR" sz="3200" dirty="0" smtClean="0">
                <a:solidFill>
                  <a:schemeClr val="accent2">
                    <a:lumMod val="60000"/>
                    <a:lumOff val="40000"/>
                  </a:schemeClr>
                </a:solidFill>
              </a:rPr>
            </a:br>
            <a:r>
              <a:rPr lang="tr-TR" sz="3200" dirty="0" smtClean="0">
                <a:solidFill>
                  <a:schemeClr val="accent2">
                    <a:lumMod val="60000"/>
                    <a:lumOff val="40000"/>
                  </a:schemeClr>
                </a:solidFill>
              </a:rPr>
              <a:t>  </a:t>
            </a:r>
            <a:r>
              <a:rPr lang="tr-TR" sz="4000" dirty="0" smtClean="0"/>
              <a:t>SİYAH İNCİLER</a:t>
            </a:r>
            <a:endParaRPr lang="tr-TR" sz="4000" dirty="0"/>
          </a:p>
          <a:p>
            <a:pPr algn="l"/>
            <a:endParaRPr sz="4000" b="0" i="0" u="none" strike="noStrike" cap="none" dirty="0">
              <a:solidFill>
                <a:schemeClr val="dk1"/>
              </a:solidFill>
              <a:latin typeface="Merriweather"/>
              <a:ea typeface="Merriweather"/>
              <a:cs typeface="Merriweather"/>
              <a:sym typeface="Merriweather"/>
            </a:endParaRPr>
          </a:p>
        </p:txBody>
      </p:sp>
    </p:spTree>
    <p:extLst>
      <p:ext uri="{BB962C8B-B14F-4D97-AF65-F5344CB8AC3E}">
        <p14:creationId xmlns:p14="http://schemas.microsoft.com/office/powerpoint/2010/main" val="191934292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9" name="Google Shape;169;p21"/>
          <p:cNvPicPr preferRelativeResize="0">
            <a:picLocks noGrp="1"/>
          </p:cNvPicPr>
          <p:nvPr>
            <p:ph type="body" idx="1"/>
          </p:nvPr>
        </p:nvPicPr>
        <p:blipFill rotWithShape="1">
          <a:blip r:embed="rId3">
            <a:alphaModFix/>
          </a:blip>
          <a:srcRect/>
          <a:stretch/>
        </p:blipFill>
        <p:spPr>
          <a:xfrm>
            <a:off x="683568" y="1198438"/>
            <a:ext cx="2483768" cy="4029075"/>
          </a:xfrm>
          <a:prstGeom prst="rect">
            <a:avLst/>
          </a:prstGeom>
          <a:noFill/>
          <a:ln>
            <a:noFill/>
          </a:ln>
        </p:spPr>
      </p:pic>
      <p:sp>
        <p:nvSpPr>
          <p:cNvPr id="170" name="Google Shape;170;p21"/>
          <p:cNvSpPr txBox="1"/>
          <p:nvPr/>
        </p:nvSpPr>
        <p:spPr>
          <a:xfrm>
            <a:off x="4355976" y="3212976"/>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171" name="Google Shape;171;p21"/>
          <p:cNvSpPr txBox="1"/>
          <p:nvPr/>
        </p:nvSpPr>
        <p:spPr>
          <a:xfrm>
            <a:off x="3185652" y="553326"/>
            <a:ext cx="5940152" cy="5755994"/>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r>
              <a:rPr lang="tr-TR" sz="3500" b="0" i="0" u="none" strike="noStrike" cap="none" dirty="0" smtClean="0">
                <a:solidFill>
                  <a:schemeClr val="dk1"/>
                </a:solidFill>
                <a:latin typeface="Source Sans Pro"/>
                <a:ea typeface="Source Sans Pro"/>
                <a:cs typeface="Source Sans Pro"/>
                <a:sym typeface="Source Sans Pro"/>
              </a:rPr>
              <a:t>Edebiyatımızın </a:t>
            </a:r>
            <a:r>
              <a:rPr lang="tr-TR" sz="3500" b="0" i="0" u="none" strike="noStrike" cap="none" dirty="0">
                <a:solidFill>
                  <a:schemeClr val="dk1"/>
                </a:solidFill>
                <a:latin typeface="Source Sans Pro"/>
                <a:ea typeface="Source Sans Pro"/>
                <a:cs typeface="Source Sans Pro"/>
                <a:sym typeface="Source Sans Pro"/>
              </a:rPr>
              <a:t>ilk psikolojik </a:t>
            </a:r>
            <a:r>
              <a:rPr lang="tr-TR" sz="3500" b="0" i="0" u="none" strike="noStrike" cap="none" dirty="0" smtClean="0">
                <a:solidFill>
                  <a:schemeClr val="dk1"/>
                </a:solidFill>
                <a:latin typeface="Source Sans Pro"/>
                <a:ea typeface="Source Sans Pro"/>
                <a:cs typeface="Source Sans Pro"/>
                <a:sym typeface="Source Sans Pro"/>
              </a:rPr>
              <a:t>romanıdır. Suat </a:t>
            </a:r>
            <a:r>
              <a:rPr lang="tr-TR" sz="3500" b="0" i="0" u="none" strike="noStrike" cap="none" dirty="0">
                <a:solidFill>
                  <a:schemeClr val="dk1"/>
                </a:solidFill>
                <a:latin typeface="Source Sans Pro"/>
                <a:ea typeface="Source Sans Pro"/>
                <a:cs typeface="Source Sans Pro"/>
                <a:sym typeface="Source Sans Pro"/>
              </a:rPr>
              <a:t>Hanım ile Süreyya Bey beş yıldır evlidir. Bir yaz dönemi için Boğaziçi'nden küçük bir ev kiralarlar. Bu </a:t>
            </a:r>
            <a:r>
              <a:rPr lang="tr-TR" sz="3500" b="0" i="0" u="none" strike="noStrike" cap="none" dirty="0" smtClean="0">
                <a:solidFill>
                  <a:schemeClr val="dk1"/>
                </a:solidFill>
                <a:latin typeface="Source Sans Pro"/>
                <a:ea typeface="Source Sans Pro"/>
                <a:cs typeface="Source Sans Pro"/>
                <a:sym typeface="Source Sans Pro"/>
              </a:rPr>
              <a:t>karı koca </a:t>
            </a:r>
            <a:r>
              <a:rPr lang="tr-TR" sz="3500" b="0" i="0" u="none" strike="noStrike" cap="none" dirty="0">
                <a:solidFill>
                  <a:schemeClr val="dk1"/>
                </a:solidFill>
                <a:latin typeface="Source Sans Pro"/>
                <a:ea typeface="Source Sans Pro"/>
                <a:cs typeface="Source Sans Pro"/>
                <a:sym typeface="Source Sans Pro"/>
              </a:rPr>
              <a:t>çok </a:t>
            </a:r>
            <a:r>
              <a:rPr lang="tr-TR" sz="3500" b="0" i="0" u="none" strike="noStrike" cap="none" dirty="0" smtClean="0">
                <a:solidFill>
                  <a:schemeClr val="dk1"/>
                </a:solidFill>
                <a:latin typeface="Source Sans Pro"/>
                <a:ea typeface="Source Sans Pro"/>
                <a:cs typeface="Source Sans Pro"/>
                <a:sym typeface="Source Sans Pro"/>
              </a:rPr>
              <a:t>mutludurlar. Süreyya </a:t>
            </a:r>
            <a:r>
              <a:rPr lang="tr-TR" sz="3500" b="0" i="0" u="none" strike="noStrike" cap="none" dirty="0">
                <a:solidFill>
                  <a:schemeClr val="dk1"/>
                </a:solidFill>
                <a:latin typeface="Source Sans Pro"/>
                <a:ea typeface="Source Sans Pro"/>
                <a:cs typeface="Source Sans Pro"/>
                <a:sym typeface="Source Sans Pro"/>
              </a:rPr>
              <a:t>Bey'in arkadaşı Necip Bey, aile dostlarıdır ve sık sık onların evlerine gelmektedir. </a:t>
            </a:r>
            <a:endParaRPr sz="3500" dirty="0"/>
          </a:p>
        </p:txBody>
      </p:sp>
      <p:sp>
        <p:nvSpPr>
          <p:cNvPr id="2" name="Metin kutusu 1"/>
          <p:cNvSpPr txBox="1"/>
          <p:nvPr/>
        </p:nvSpPr>
        <p:spPr>
          <a:xfrm>
            <a:off x="1331640" y="611540"/>
            <a:ext cx="1483098" cy="630942"/>
          </a:xfrm>
          <a:prstGeom prst="rect">
            <a:avLst/>
          </a:prstGeom>
          <a:noFill/>
        </p:spPr>
        <p:txBody>
          <a:bodyPr wrap="none" rtlCol="0">
            <a:spAutoFit/>
          </a:bodyPr>
          <a:lstStyle/>
          <a:p>
            <a:r>
              <a:rPr lang="tr-TR" sz="3500" dirty="0" smtClean="0">
                <a:solidFill>
                  <a:srgbClr val="C00000"/>
                </a:solidFill>
              </a:rPr>
              <a:t>(1900)</a:t>
            </a:r>
            <a:endParaRPr lang="tr-TR" sz="3500" dirty="0">
              <a:solidFill>
                <a:srgbClr val="C00000"/>
              </a:solidFil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9" name="Google Shape;169;p21"/>
          <p:cNvPicPr preferRelativeResize="0">
            <a:picLocks noGrp="1"/>
          </p:cNvPicPr>
          <p:nvPr>
            <p:ph type="body" idx="1"/>
          </p:nvPr>
        </p:nvPicPr>
        <p:blipFill rotWithShape="1">
          <a:blip r:embed="rId3">
            <a:alphaModFix/>
          </a:blip>
          <a:srcRect/>
          <a:stretch/>
        </p:blipFill>
        <p:spPr>
          <a:xfrm>
            <a:off x="755576" y="1198438"/>
            <a:ext cx="2571750" cy="4029075"/>
          </a:xfrm>
          <a:prstGeom prst="rect">
            <a:avLst/>
          </a:prstGeom>
          <a:noFill/>
          <a:ln>
            <a:noFill/>
          </a:ln>
        </p:spPr>
      </p:pic>
      <p:sp>
        <p:nvSpPr>
          <p:cNvPr id="170" name="Google Shape;170;p21"/>
          <p:cNvSpPr txBox="1"/>
          <p:nvPr/>
        </p:nvSpPr>
        <p:spPr>
          <a:xfrm>
            <a:off x="4355976" y="3212976"/>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171" name="Google Shape;171;p21"/>
          <p:cNvSpPr txBox="1"/>
          <p:nvPr/>
        </p:nvSpPr>
        <p:spPr>
          <a:xfrm>
            <a:off x="3347864" y="620688"/>
            <a:ext cx="5112568" cy="5688632"/>
          </a:xfrm>
          <a:prstGeom prst="rect">
            <a:avLst/>
          </a:prstGeom>
          <a:noFill/>
          <a:ln>
            <a:noFill/>
          </a:ln>
        </p:spPr>
        <p:txBody>
          <a:bodyPr spcFirstLastPara="1" wrap="square" lIns="91425" tIns="45700" rIns="91425" bIns="45700" anchor="t" anchorCtr="0">
            <a:noAutofit/>
          </a:bodyPr>
          <a:lstStyle/>
          <a:p>
            <a:pPr lvl="0"/>
            <a:r>
              <a:rPr lang="tr-TR" sz="3500" b="0" i="0" u="none" strike="noStrike" cap="none" dirty="0" smtClean="0">
                <a:solidFill>
                  <a:schemeClr val="dk1"/>
                </a:solidFill>
                <a:latin typeface="Source Sans Pro"/>
                <a:ea typeface="Source Sans Pro"/>
                <a:cs typeface="Source Sans Pro"/>
                <a:sym typeface="Source Sans Pro"/>
              </a:rPr>
              <a:t>Bazı </a:t>
            </a:r>
            <a:r>
              <a:rPr lang="tr-TR" sz="3500" b="0" i="0" u="none" strike="noStrike" cap="none" dirty="0">
                <a:solidFill>
                  <a:schemeClr val="dk1"/>
                </a:solidFill>
                <a:latin typeface="Source Sans Pro"/>
                <a:ea typeface="Source Sans Pro"/>
                <a:cs typeface="Source Sans Pro"/>
                <a:sym typeface="Source Sans Pro"/>
              </a:rPr>
              <a:t>gecelerde de konuk olarak evlerinde kalır</a:t>
            </a:r>
            <a:r>
              <a:rPr lang="tr-TR" sz="3500" b="0" i="0" u="none" strike="noStrike" cap="none" dirty="0" smtClean="0">
                <a:solidFill>
                  <a:schemeClr val="dk1"/>
                </a:solidFill>
                <a:latin typeface="Source Sans Pro"/>
                <a:ea typeface="Source Sans Pro"/>
                <a:cs typeface="Source Sans Pro"/>
                <a:sym typeface="Source Sans Pro"/>
              </a:rPr>
              <a:t>.</a:t>
            </a:r>
            <a:r>
              <a:rPr lang="tr-TR" sz="3600" dirty="0">
                <a:solidFill>
                  <a:schemeClr val="dk1"/>
                </a:solidFill>
                <a:latin typeface="Source Sans Pro"/>
                <a:ea typeface="Source Sans Pro"/>
                <a:cs typeface="Source Sans Pro"/>
                <a:sym typeface="Source Sans Pro"/>
              </a:rPr>
              <a:t> Necip, Süreyya Bey'in eşi Suat'a karşı derin bir saygı beslemektedir. Bu saygı, bir zaman sonra çok güçlü bir sevgiye dönüşür. Günler geçer. Yaz bitmiş, kış gelmiştir. </a:t>
            </a:r>
            <a:endParaRPr sz="3500" dirty="0"/>
          </a:p>
        </p:txBody>
      </p:sp>
      <p:sp>
        <p:nvSpPr>
          <p:cNvPr id="2" name="Metin kutusu 1"/>
          <p:cNvSpPr txBox="1"/>
          <p:nvPr/>
        </p:nvSpPr>
        <p:spPr>
          <a:xfrm>
            <a:off x="1331640" y="611540"/>
            <a:ext cx="1483098" cy="630942"/>
          </a:xfrm>
          <a:prstGeom prst="rect">
            <a:avLst/>
          </a:prstGeom>
          <a:noFill/>
        </p:spPr>
        <p:txBody>
          <a:bodyPr wrap="none" rtlCol="0">
            <a:spAutoFit/>
          </a:bodyPr>
          <a:lstStyle/>
          <a:p>
            <a:r>
              <a:rPr lang="tr-TR" sz="3500" dirty="0" smtClean="0">
                <a:solidFill>
                  <a:schemeClr val="accent1">
                    <a:lumMod val="60000"/>
                    <a:lumOff val="40000"/>
                  </a:schemeClr>
                </a:solidFill>
              </a:rPr>
              <a:t>(1900)</a:t>
            </a:r>
            <a:endParaRPr lang="tr-TR" sz="3500" dirty="0">
              <a:solidFill>
                <a:schemeClr val="accent1">
                  <a:lumMod val="60000"/>
                  <a:lumOff val="40000"/>
                </a:schemeClr>
              </a:solidFill>
            </a:endParaRPr>
          </a:p>
        </p:txBody>
      </p:sp>
    </p:spTree>
    <p:extLst>
      <p:ext uri="{BB962C8B-B14F-4D97-AF65-F5344CB8AC3E}">
        <p14:creationId xmlns:p14="http://schemas.microsoft.com/office/powerpoint/2010/main" val="114122255"/>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2"/>
          <p:cNvPicPr preferRelativeResize="0">
            <a:picLocks noGrp="1"/>
          </p:cNvPicPr>
          <p:nvPr>
            <p:ph type="body" idx="1"/>
          </p:nvPr>
        </p:nvPicPr>
        <p:blipFill rotWithShape="1">
          <a:blip r:embed="rId3">
            <a:alphaModFix/>
          </a:blip>
          <a:srcRect/>
          <a:stretch/>
        </p:blipFill>
        <p:spPr>
          <a:xfrm>
            <a:off x="755576" y="1124744"/>
            <a:ext cx="2571750" cy="4029075"/>
          </a:xfrm>
          <a:prstGeom prst="rect">
            <a:avLst/>
          </a:prstGeom>
          <a:noFill/>
          <a:ln>
            <a:noFill/>
          </a:ln>
        </p:spPr>
      </p:pic>
      <p:sp>
        <p:nvSpPr>
          <p:cNvPr id="178" name="Google Shape;178;p22"/>
          <p:cNvSpPr txBox="1"/>
          <p:nvPr/>
        </p:nvSpPr>
        <p:spPr>
          <a:xfrm>
            <a:off x="3275856" y="548680"/>
            <a:ext cx="5868144" cy="5760640"/>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tr-TR" sz="3500" b="0" i="0" u="none" strike="noStrike" cap="none" dirty="0" smtClean="0">
                <a:solidFill>
                  <a:schemeClr val="dk1"/>
                </a:solidFill>
                <a:latin typeface="Source Sans Pro"/>
                <a:ea typeface="Source Sans Pro"/>
                <a:cs typeface="Source Sans Pro"/>
                <a:sym typeface="Source Sans Pro"/>
              </a:rPr>
              <a:t>Tekrar </a:t>
            </a:r>
            <a:r>
              <a:rPr lang="tr-TR" sz="3500" b="0" i="0" u="none" strike="noStrike" cap="none" dirty="0">
                <a:solidFill>
                  <a:schemeClr val="dk1"/>
                </a:solidFill>
                <a:latin typeface="Source Sans Pro"/>
                <a:ea typeface="Source Sans Pro"/>
                <a:cs typeface="Source Sans Pro"/>
                <a:sym typeface="Source Sans Pro"/>
              </a:rPr>
              <a:t>konağa taşınan Suat ile Süreyya'nın evinde bir gün yangın çıkar. Suat evin içinde, alevlerin arasında kalmıştır. Necip </a:t>
            </a:r>
            <a:r>
              <a:rPr lang="tr-TR" sz="3500" b="0" i="0" u="none" strike="noStrike" cap="none" dirty="0" smtClean="0">
                <a:solidFill>
                  <a:schemeClr val="dk1"/>
                </a:solidFill>
                <a:latin typeface="Source Sans Pro"/>
                <a:ea typeface="Source Sans Pro"/>
                <a:cs typeface="Source Sans Pro"/>
                <a:sym typeface="Source Sans Pro"/>
              </a:rPr>
              <a:t>onu </a:t>
            </a:r>
            <a:r>
              <a:rPr lang="tr-TR" sz="3500" dirty="0" smtClean="0">
                <a:latin typeface="Source Sans Pro"/>
                <a:ea typeface="Source Sans Pro"/>
                <a:cs typeface="Source Sans Pro"/>
                <a:sym typeface="Source Sans Pro"/>
              </a:rPr>
              <a:t>k</a:t>
            </a:r>
            <a:r>
              <a:rPr lang="tr-TR" sz="3500" b="0" i="0" u="none" strike="noStrike" cap="none" dirty="0" smtClean="0">
                <a:solidFill>
                  <a:schemeClr val="dk1"/>
                </a:solidFill>
                <a:latin typeface="Source Sans Pro"/>
                <a:ea typeface="Source Sans Pro"/>
                <a:cs typeface="Source Sans Pro"/>
                <a:sym typeface="Source Sans Pro"/>
              </a:rPr>
              <a:t>urtar-</a:t>
            </a:r>
            <a:r>
              <a:rPr lang="tr-TR" sz="3500" b="0" i="0" u="none" strike="noStrike" cap="none" dirty="0" err="1" smtClean="0">
                <a:solidFill>
                  <a:schemeClr val="dk1"/>
                </a:solidFill>
                <a:latin typeface="Source Sans Pro"/>
                <a:ea typeface="Source Sans Pro"/>
                <a:cs typeface="Source Sans Pro"/>
                <a:sym typeface="Source Sans Pro"/>
              </a:rPr>
              <a:t>mak</a:t>
            </a:r>
            <a:r>
              <a:rPr lang="tr-TR" sz="3500" b="0" i="0" u="none" strike="noStrike" cap="none" dirty="0" smtClean="0">
                <a:solidFill>
                  <a:schemeClr val="dk1"/>
                </a:solidFill>
                <a:latin typeface="Source Sans Pro"/>
                <a:ea typeface="Source Sans Pro"/>
                <a:cs typeface="Source Sans Pro"/>
                <a:sym typeface="Source Sans Pro"/>
              </a:rPr>
              <a:t> </a:t>
            </a:r>
            <a:r>
              <a:rPr lang="tr-TR" sz="3500" b="0" i="0" u="none" strike="noStrike" cap="none" dirty="0">
                <a:solidFill>
                  <a:schemeClr val="dk1"/>
                </a:solidFill>
                <a:latin typeface="Source Sans Pro"/>
                <a:ea typeface="Source Sans Pro"/>
                <a:cs typeface="Source Sans Pro"/>
                <a:sym typeface="Source Sans Pro"/>
              </a:rPr>
              <a:t>maksadı ile cesurca eve girer; ancak her ikisi de kurtulamaz. </a:t>
            </a:r>
            <a:r>
              <a:rPr lang="tr-TR" sz="3500" b="0" i="0" u="none" strike="noStrike" cap="none" dirty="0" smtClean="0">
                <a:solidFill>
                  <a:schemeClr val="dk1"/>
                </a:solidFill>
                <a:latin typeface="Source Sans Pro"/>
                <a:ea typeface="Source Sans Pro"/>
                <a:cs typeface="Source Sans Pro"/>
                <a:sym typeface="Source Sans Pro"/>
              </a:rPr>
              <a:t>Aşkları onların </a:t>
            </a:r>
            <a:r>
              <a:rPr lang="tr-TR" sz="3500" b="0" i="0" u="none" strike="noStrike" cap="none" dirty="0">
                <a:solidFill>
                  <a:schemeClr val="dk1"/>
                </a:solidFill>
                <a:latin typeface="Source Sans Pro"/>
                <a:ea typeface="Source Sans Pro"/>
                <a:cs typeface="Source Sans Pro"/>
                <a:sym typeface="Source Sans Pro"/>
              </a:rPr>
              <a:t>içini yaktığı gibi alevlerin arasında kalarak </a:t>
            </a:r>
            <a:r>
              <a:rPr lang="tr-TR" sz="3400" b="0" i="0" u="none" strike="noStrike" cap="none" dirty="0" smtClean="0">
                <a:solidFill>
                  <a:schemeClr val="dk1"/>
                </a:solidFill>
                <a:latin typeface="Source Sans Pro"/>
                <a:ea typeface="Source Sans Pro"/>
                <a:cs typeface="Source Sans Pro"/>
                <a:sym typeface="Source Sans Pro"/>
              </a:rPr>
              <a:t>can verirler</a:t>
            </a:r>
            <a:r>
              <a:rPr lang="tr-TR" sz="3500" b="0" i="0" u="none" strike="noStrike" cap="none" dirty="0">
                <a:solidFill>
                  <a:schemeClr val="dk1"/>
                </a:solidFill>
                <a:latin typeface="Source Sans Pro"/>
                <a:ea typeface="Source Sans Pro"/>
                <a:cs typeface="Source Sans Pro"/>
                <a:sym typeface="Source Sans Pro"/>
              </a:rPr>
              <a:t>.</a:t>
            </a:r>
            <a:endParaRPr sz="3500" dirty="0"/>
          </a:p>
          <a:p>
            <a:pPr marL="0" marR="0" lvl="0" indent="0" algn="l" rtl="0">
              <a:spcBef>
                <a:spcPts val="0"/>
              </a:spcBef>
              <a:spcAft>
                <a:spcPts val="0"/>
              </a:spcAft>
              <a:buNone/>
            </a:pPr>
            <a:endParaRPr sz="1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2"/>
          <p:cNvPicPr preferRelativeResize="0">
            <a:picLocks noGrp="1"/>
          </p:cNvPicPr>
          <p:nvPr>
            <p:ph type="body" idx="1"/>
          </p:nvPr>
        </p:nvPicPr>
        <p:blipFill rotWithShape="1">
          <a:blip r:embed="rId3">
            <a:alphaModFix/>
          </a:blip>
          <a:srcRect/>
          <a:stretch/>
        </p:blipFill>
        <p:spPr>
          <a:xfrm>
            <a:off x="755576" y="1124744"/>
            <a:ext cx="2571750" cy="4029075"/>
          </a:xfrm>
          <a:prstGeom prst="rect">
            <a:avLst/>
          </a:prstGeom>
          <a:noFill/>
          <a:ln>
            <a:noFill/>
          </a:ln>
        </p:spPr>
      </p:pic>
      <p:sp>
        <p:nvSpPr>
          <p:cNvPr id="178" name="Google Shape;178;p22"/>
          <p:cNvSpPr txBox="1"/>
          <p:nvPr/>
        </p:nvSpPr>
        <p:spPr>
          <a:xfrm>
            <a:off x="3275856" y="548680"/>
            <a:ext cx="5868144" cy="5760640"/>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t" anchorCtr="0">
            <a:noAutofit/>
          </a:bodyPr>
          <a:lstStyle/>
          <a:p>
            <a:r>
              <a:rPr lang="tr-TR" sz="3800" dirty="0" smtClean="0"/>
              <a:t>Bu romanın hakim duygusu, acı ve ıstıraptır. Romandaki en önemli metaforlardan biri eldivendir. Eserde uzun ve birleşik cümleler kullanımı bariz olarak görülmektedir. Tasvir ve tahlillere ağırlık verilmiştir.</a:t>
            </a:r>
            <a:endParaRPr lang="tr-TR" sz="3800" dirty="0"/>
          </a:p>
          <a:p>
            <a:endParaRPr lang="tr-TR" sz="2400" dirty="0"/>
          </a:p>
        </p:txBody>
      </p:sp>
    </p:spTree>
    <p:extLst>
      <p:ext uri="{BB962C8B-B14F-4D97-AF65-F5344CB8AC3E}">
        <p14:creationId xmlns:p14="http://schemas.microsoft.com/office/powerpoint/2010/main" val="1316735868"/>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4" name="Google Shape;184;p23" descr="G:\EDEBİYAT PERFORMANS ÖDEVİ\FERDA-YI-GARAM_124823_1.jpg"/>
          <p:cNvPicPr preferRelativeResize="0"/>
          <p:nvPr/>
        </p:nvPicPr>
        <p:blipFill rotWithShape="1">
          <a:blip r:embed="rId3">
            <a:alphaModFix/>
          </a:blip>
          <a:srcRect/>
          <a:stretch/>
        </p:blipFill>
        <p:spPr>
          <a:xfrm>
            <a:off x="775969" y="1588159"/>
            <a:ext cx="3024335" cy="4320480"/>
          </a:xfrm>
          <a:prstGeom prst="rect">
            <a:avLst/>
          </a:prstGeom>
          <a:noFill/>
          <a:ln>
            <a:noFill/>
          </a:ln>
        </p:spPr>
      </p:pic>
      <p:sp>
        <p:nvSpPr>
          <p:cNvPr id="185" name="Google Shape;185;p23"/>
          <p:cNvSpPr txBox="1"/>
          <p:nvPr/>
        </p:nvSpPr>
        <p:spPr>
          <a:xfrm>
            <a:off x="3800304" y="548680"/>
            <a:ext cx="5092176"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3450" b="0" i="0" u="none" strike="noStrike" cap="none" dirty="0" smtClean="0">
                <a:solidFill>
                  <a:schemeClr val="dk1"/>
                </a:solidFill>
                <a:latin typeface="Source Sans Pro"/>
                <a:ea typeface="Source Sans Pro"/>
                <a:cs typeface="Source Sans Pro"/>
                <a:sym typeface="Source Sans Pro"/>
              </a:rPr>
              <a:t>Sermet'le Macit'in</a:t>
            </a:r>
            <a:r>
              <a:rPr lang="tr-TR" sz="3450" b="0" i="0" u="none" strike="noStrike" cap="none" dirty="0">
                <a:solidFill>
                  <a:schemeClr val="dk1"/>
                </a:solidFill>
                <a:latin typeface="Source Sans Pro"/>
                <a:ea typeface="Source Sans Pro"/>
                <a:cs typeface="Source Sans Pro"/>
                <a:sym typeface="Source Sans Pro"/>
              </a:rPr>
              <a:t>, çocukluk yıllarında düşmanlıkla başlayan, ilk gençlik çağlarında büyük bir tutkuya dönüşen aşklarının hüzünlerle, hep </a:t>
            </a:r>
            <a:r>
              <a:rPr lang="tr-TR" sz="3450" b="0" i="0" u="none" strike="noStrike" cap="none" dirty="0" err="1" smtClean="0">
                <a:solidFill>
                  <a:schemeClr val="dk1"/>
                </a:solidFill>
                <a:latin typeface="Source Sans Pro"/>
                <a:ea typeface="Source Sans Pro"/>
                <a:cs typeface="Source Sans Pro"/>
                <a:sym typeface="Source Sans Pro"/>
              </a:rPr>
              <a:t>ferdâ-yı</a:t>
            </a:r>
            <a:r>
              <a:rPr lang="tr-TR" sz="3450" b="0" i="0" u="none" strike="noStrike" cap="none" dirty="0" smtClean="0">
                <a:solidFill>
                  <a:schemeClr val="dk1"/>
                </a:solidFill>
                <a:latin typeface="Source Sans Pro"/>
                <a:ea typeface="Source Sans Pro"/>
                <a:cs typeface="Source Sans Pro"/>
                <a:sym typeface="Source Sans Pro"/>
              </a:rPr>
              <a:t> </a:t>
            </a:r>
            <a:r>
              <a:rPr lang="tr-TR" sz="3450" b="0" i="0" u="none" strike="noStrike" cap="none" dirty="0" err="1" smtClean="0">
                <a:solidFill>
                  <a:schemeClr val="dk1"/>
                </a:solidFill>
                <a:latin typeface="Source Sans Pro"/>
                <a:ea typeface="Source Sans Pro"/>
                <a:cs typeface="Source Sans Pro"/>
                <a:sym typeface="Source Sans Pro"/>
              </a:rPr>
              <a:t>garâm</a:t>
            </a:r>
            <a:r>
              <a:rPr lang="tr-TR" sz="3450" b="0" i="0" u="none" strike="noStrike" cap="none" dirty="0" smtClean="0">
                <a:solidFill>
                  <a:schemeClr val="dk1"/>
                </a:solidFill>
                <a:latin typeface="Source Sans Pro"/>
                <a:ea typeface="Source Sans Pro"/>
                <a:cs typeface="Source Sans Pro"/>
                <a:sym typeface="Source Sans Pro"/>
              </a:rPr>
              <a:t> </a:t>
            </a:r>
            <a:r>
              <a:rPr lang="tr-TR" sz="3450" b="0" i="0" u="none" strike="noStrike" cap="none" dirty="0">
                <a:solidFill>
                  <a:schemeClr val="dk1"/>
                </a:solidFill>
                <a:latin typeface="Source Sans Pro"/>
                <a:ea typeface="Source Sans Pro"/>
                <a:cs typeface="Source Sans Pro"/>
                <a:sym typeface="Source Sans Pro"/>
              </a:rPr>
              <a:t>kaygılarıyla gölgelenişini, Servet-i </a:t>
            </a:r>
            <a:r>
              <a:rPr lang="tr-TR" sz="3450" b="0" i="0" u="none" strike="noStrike" cap="none" dirty="0" err="1">
                <a:solidFill>
                  <a:schemeClr val="dk1"/>
                </a:solidFill>
                <a:latin typeface="Source Sans Pro"/>
                <a:ea typeface="Source Sans Pro"/>
                <a:cs typeface="Source Sans Pro"/>
                <a:sym typeface="Source Sans Pro"/>
              </a:rPr>
              <a:t>Fünûn</a:t>
            </a:r>
            <a:r>
              <a:rPr lang="tr-TR" sz="3450" b="0" i="0" u="none" strike="noStrike" cap="none" dirty="0">
                <a:solidFill>
                  <a:schemeClr val="dk1"/>
                </a:solidFill>
                <a:latin typeface="Source Sans Pro"/>
                <a:ea typeface="Source Sans Pro"/>
                <a:cs typeface="Source Sans Pro"/>
                <a:sym typeface="Source Sans Pro"/>
              </a:rPr>
              <a:t> anlayışıyla öykülemektedir.</a:t>
            </a:r>
            <a:endParaRPr sz="345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4" name="Google Shape;184;p23" descr="G:\EDEBİYAT PERFORMANS ÖDEVİ\FERDA-YI-GARAM_124823_1.jpg"/>
          <p:cNvPicPr preferRelativeResize="0"/>
          <p:nvPr/>
        </p:nvPicPr>
        <p:blipFill rotWithShape="1">
          <a:blip r:embed="rId3">
            <a:alphaModFix/>
          </a:blip>
          <a:srcRect/>
          <a:stretch/>
        </p:blipFill>
        <p:spPr>
          <a:xfrm>
            <a:off x="775969" y="1588159"/>
            <a:ext cx="3024335" cy="4320480"/>
          </a:xfrm>
          <a:prstGeom prst="rect">
            <a:avLst/>
          </a:prstGeom>
          <a:noFill/>
          <a:ln>
            <a:noFill/>
          </a:ln>
        </p:spPr>
      </p:pic>
      <p:sp>
        <p:nvSpPr>
          <p:cNvPr id="185" name="Google Shape;185;p23"/>
          <p:cNvSpPr txBox="1"/>
          <p:nvPr/>
        </p:nvSpPr>
        <p:spPr>
          <a:xfrm>
            <a:off x="3800304" y="548680"/>
            <a:ext cx="5343696"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lvl="0"/>
            <a:r>
              <a:rPr lang="tr-TR" sz="3500" dirty="0" smtClean="0"/>
              <a:t>Bu romanda tabiatla </a:t>
            </a:r>
            <a:r>
              <a:rPr lang="tr-TR" sz="3500" dirty="0"/>
              <a:t>baş başa kalarak aşkı ve sanatı arayan şair </a:t>
            </a:r>
            <a:r>
              <a:rPr lang="tr-TR" sz="3500" dirty="0" smtClean="0"/>
              <a:t>yaradı-</a:t>
            </a:r>
            <a:r>
              <a:rPr lang="tr-TR" sz="3500" dirty="0" err="1" smtClean="0"/>
              <a:t>lışlı</a:t>
            </a:r>
            <a:r>
              <a:rPr lang="tr-TR" sz="3500" dirty="0" smtClean="0"/>
              <a:t> </a:t>
            </a:r>
            <a:r>
              <a:rPr lang="tr-TR" sz="3500" dirty="0"/>
              <a:t>romantik gençlerin arzu ve eğilimlerini anlatmak suretiyle hem kendi roman anlayışının ipuçlarını </a:t>
            </a:r>
            <a:r>
              <a:rPr lang="tr-TR" sz="3500" dirty="0" smtClean="0"/>
              <a:t>verir </a:t>
            </a:r>
            <a:r>
              <a:rPr lang="tr-TR" sz="3500" dirty="0"/>
              <a:t>hem de bizi sonraki </a:t>
            </a:r>
            <a:r>
              <a:rPr lang="tr-TR" sz="3500" dirty="0" smtClean="0"/>
              <a:t>romanlarına hazırlar.</a:t>
            </a:r>
            <a:endParaRPr sz="3500" b="0" i="0" u="none" strike="noStrike" cap="none"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03775607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1" name="Google Shape;191;p24"/>
          <p:cNvPicPr preferRelativeResize="0">
            <a:picLocks noGrp="1"/>
          </p:cNvPicPr>
          <p:nvPr>
            <p:ph type="body" idx="1"/>
          </p:nvPr>
        </p:nvPicPr>
        <p:blipFill rotWithShape="1">
          <a:blip r:embed="rId3">
            <a:alphaModFix/>
          </a:blip>
          <a:srcRect/>
          <a:stretch/>
        </p:blipFill>
        <p:spPr>
          <a:xfrm>
            <a:off x="755576" y="1772816"/>
            <a:ext cx="2736304" cy="4104456"/>
          </a:xfrm>
          <a:prstGeom prst="rect">
            <a:avLst/>
          </a:prstGeom>
          <a:noFill/>
          <a:ln>
            <a:noFill/>
          </a:ln>
        </p:spPr>
      </p:pic>
      <p:sp>
        <p:nvSpPr>
          <p:cNvPr id="192" name="Google Shape;192;p24"/>
          <p:cNvSpPr txBox="1"/>
          <p:nvPr/>
        </p:nvSpPr>
        <p:spPr>
          <a:xfrm>
            <a:off x="3491880" y="548681"/>
            <a:ext cx="5328592" cy="5760639"/>
          </a:xfrm>
          <a:prstGeom prst="rect">
            <a:avLst/>
          </a:prstGeom>
          <a:ln/>
        </p:spPr>
        <p:style>
          <a:lnRef idx="2">
            <a:schemeClr val="accent3"/>
          </a:lnRef>
          <a:fillRef idx="1001">
            <a:schemeClr val="lt1"/>
          </a:fillRef>
          <a:effectRef idx="0">
            <a:schemeClr val="accent3"/>
          </a:effectRef>
          <a:fontRef idx="minor">
            <a:schemeClr val="dk1"/>
          </a:fontRef>
        </p:style>
        <p:txBody>
          <a:bodyPr spcFirstLastPara="1" wrap="square" lIns="91425" tIns="45700" rIns="91425" bIns="45700" anchor="t" anchorCtr="0">
            <a:noAutofit/>
          </a:bodyPr>
          <a:lstStyle/>
          <a:p>
            <a:r>
              <a:rPr lang="tr-TR" sz="3500" dirty="0"/>
              <a:t>Romanın ana karakterleri; Samim, Kadri Paşa, Dr. Cevdet Kerim’dir.</a:t>
            </a:r>
          </a:p>
          <a:p>
            <a:r>
              <a:rPr lang="tr-TR" sz="3500" dirty="0"/>
              <a:t>Romandaki Samim Tanzimat döneminde sık sık rastlanılan Batı taklitçisi dejenere tipi simgelemektedir.</a:t>
            </a:r>
          </a:p>
          <a:p>
            <a:r>
              <a:rPr lang="tr-TR" sz="3500" dirty="0"/>
              <a:t>Kalabalık bir şahıs kadrosuna sahiptir.</a:t>
            </a:r>
          </a:p>
          <a:p>
            <a:pPr marL="0" marR="0" lvl="0" indent="0" algn="l" rtl="0">
              <a:spcBef>
                <a:spcPts val="0"/>
              </a:spcBef>
              <a:spcAft>
                <a:spcPts val="0"/>
              </a:spcAft>
              <a:buNone/>
            </a:pPr>
            <a:r>
              <a:rPr lang="tr-TR" sz="2800" b="0" i="0" u="none" strike="noStrike" cap="none" dirty="0">
                <a:solidFill>
                  <a:schemeClr val="dk1"/>
                </a:solidFill>
                <a:latin typeface="Source Sans Pro"/>
                <a:ea typeface="Source Sans Pro"/>
                <a:cs typeface="Source Sans Pro"/>
                <a:sym typeface="Source Sans Pro"/>
              </a:rPr>
              <a:t/>
            </a:r>
            <a:br>
              <a:rPr lang="tr-TR" sz="2800" b="0" i="0" u="none" strike="noStrike" cap="none" dirty="0">
                <a:solidFill>
                  <a:schemeClr val="dk1"/>
                </a:solidFill>
                <a:latin typeface="Source Sans Pro"/>
                <a:ea typeface="Source Sans Pro"/>
                <a:cs typeface="Source Sans Pro"/>
                <a:sym typeface="Source Sans Pro"/>
              </a:rPr>
            </a:br>
            <a:endParaRPr sz="2800" b="0" i="0" u="none" strike="noStrike" cap="none" dirty="0">
              <a:solidFill>
                <a:schemeClr val="dk1"/>
              </a:solidFill>
              <a:latin typeface="Source Sans Pro"/>
              <a:ea typeface="Source Sans Pro"/>
              <a:cs typeface="Source Sans Pro"/>
              <a:sym typeface="Source Sans Pro"/>
            </a:endParaRPr>
          </a:p>
        </p:txBody>
      </p:sp>
      <p:sp>
        <p:nvSpPr>
          <p:cNvPr id="2" name="Metin kutusu 1"/>
          <p:cNvSpPr txBox="1"/>
          <p:nvPr/>
        </p:nvSpPr>
        <p:spPr>
          <a:xfrm>
            <a:off x="1331640" y="1114872"/>
            <a:ext cx="1512168" cy="646331"/>
          </a:xfrm>
          <a:prstGeom prst="rect">
            <a:avLst/>
          </a:prstGeom>
          <a:noFill/>
        </p:spPr>
        <p:txBody>
          <a:bodyPr wrap="square" rtlCol="0">
            <a:spAutoFit/>
          </a:bodyPr>
          <a:lstStyle/>
          <a:p>
            <a:r>
              <a:rPr lang="tr-TR" sz="3600" dirty="0" smtClean="0">
                <a:solidFill>
                  <a:srgbClr val="C00000"/>
                </a:solidFill>
              </a:rPr>
              <a:t>(1924)</a:t>
            </a:r>
            <a:endParaRPr lang="tr-TR" sz="3600" dirty="0">
              <a:solidFill>
                <a:srgbClr val="C00000"/>
              </a:solidFil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5"/>
          <p:cNvPicPr preferRelativeResize="0">
            <a:picLocks noGrp="1"/>
          </p:cNvPicPr>
          <p:nvPr>
            <p:ph type="body" idx="1"/>
          </p:nvPr>
        </p:nvPicPr>
        <p:blipFill rotWithShape="1">
          <a:blip r:embed="rId3">
            <a:alphaModFix/>
          </a:blip>
          <a:srcRect/>
          <a:stretch/>
        </p:blipFill>
        <p:spPr>
          <a:xfrm>
            <a:off x="827585" y="1340768"/>
            <a:ext cx="3024335" cy="4236283"/>
          </a:xfrm>
          <a:prstGeom prst="rect">
            <a:avLst/>
          </a:prstGeom>
          <a:noFill/>
          <a:ln>
            <a:noFill/>
          </a:ln>
        </p:spPr>
      </p:pic>
      <p:sp>
        <p:nvSpPr>
          <p:cNvPr id="198" name="Google Shape;198;p25"/>
          <p:cNvSpPr txBox="1"/>
          <p:nvPr/>
        </p:nvSpPr>
        <p:spPr>
          <a:xfrm flipH="1">
            <a:off x="3851920" y="908720"/>
            <a:ext cx="4536504" cy="4968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500" dirty="0" smtClean="0">
                <a:solidFill>
                  <a:schemeClr val="dk1"/>
                </a:solidFill>
                <a:latin typeface="Source Sans Pro"/>
                <a:ea typeface="Source Sans Pro"/>
                <a:cs typeface="Source Sans Pro"/>
                <a:sym typeface="Source Sans Pro"/>
              </a:rPr>
              <a:t>Bu </a:t>
            </a:r>
            <a:r>
              <a:rPr lang="tr-TR" sz="3500" b="0" i="0" u="none" strike="noStrike" cap="none" dirty="0" smtClean="0">
                <a:solidFill>
                  <a:schemeClr val="dk1"/>
                </a:solidFill>
                <a:latin typeface="Source Sans Pro"/>
                <a:ea typeface="Source Sans Pro"/>
                <a:cs typeface="Source Sans Pro"/>
                <a:sym typeface="Source Sans Pro"/>
              </a:rPr>
              <a:t>romanında, </a:t>
            </a:r>
            <a:r>
              <a:rPr lang="tr-TR" sz="3500" b="0" i="0" u="none" strike="noStrike" cap="none" dirty="0">
                <a:solidFill>
                  <a:schemeClr val="dk1"/>
                </a:solidFill>
                <a:latin typeface="Source Sans Pro"/>
                <a:ea typeface="Source Sans Pro"/>
                <a:cs typeface="Source Sans Pro"/>
                <a:sym typeface="Source Sans Pro"/>
              </a:rPr>
              <a:t>insanın en yüce duygusu olan aşkın, hayatta aşktan başka kaygı taşımayan insanlar tarafından nasıl tüketilerek yaşandığını </a:t>
            </a:r>
            <a:r>
              <a:rPr lang="tr-TR" sz="3500" b="0" i="0" u="none" strike="noStrike" cap="none" dirty="0" smtClean="0">
                <a:solidFill>
                  <a:schemeClr val="dk1"/>
                </a:solidFill>
                <a:latin typeface="Source Sans Pro"/>
                <a:ea typeface="Source Sans Pro"/>
                <a:cs typeface="Source Sans Pro"/>
                <a:sym typeface="Source Sans Pro"/>
              </a:rPr>
              <a:t>cü</a:t>
            </a:r>
            <a:r>
              <a:rPr lang="tr-TR" sz="3500" dirty="0" smtClean="0">
                <a:solidFill>
                  <a:schemeClr val="dk1"/>
                </a:solidFill>
                <a:latin typeface="Source Sans Pro"/>
                <a:ea typeface="Source Sans Pro"/>
                <a:cs typeface="Source Sans Pro"/>
                <a:sym typeface="Source Sans Pro"/>
              </a:rPr>
              <a:t>retkar</a:t>
            </a:r>
            <a:r>
              <a:rPr lang="tr-TR" sz="3500" b="0" i="0" u="none" strike="noStrike" cap="none" dirty="0" smtClean="0">
                <a:solidFill>
                  <a:schemeClr val="dk1"/>
                </a:solidFill>
                <a:latin typeface="Source Sans Pro"/>
                <a:ea typeface="Source Sans Pro"/>
                <a:cs typeface="Source Sans Pro"/>
                <a:sym typeface="Source Sans Pro"/>
              </a:rPr>
              <a:t> </a:t>
            </a:r>
            <a:r>
              <a:rPr lang="tr-TR" sz="3500" b="0" i="0" u="none" strike="noStrike" cap="none" dirty="0">
                <a:solidFill>
                  <a:schemeClr val="dk1"/>
                </a:solidFill>
                <a:latin typeface="Source Sans Pro"/>
                <a:ea typeface="Source Sans Pro"/>
                <a:cs typeface="Source Sans Pro"/>
                <a:sym typeface="Source Sans Pro"/>
              </a:rPr>
              <a:t>bir dille anlatıyor.</a:t>
            </a:r>
            <a:endParaRPr sz="3500" dirty="0"/>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body" idx="1"/>
          </p:nvPr>
        </p:nvSpPr>
        <p:spPr>
          <a:xfrm>
            <a:off x="755576" y="548680"/>
            <a:ext cx="7776864" cy="5760640"/>
          </a:xfrm>
          <a:prstGeom prst="rect">
            <a:avLst/>
          </a:prstGeom>
          <a:noFill/>
          <a:ln>
            <a:noFill/>
          </a:ln>
        </p:spPr>
        <p:txBody>
          <a:bodyPr spcFirstLastPara="1" wrap="square" lIns="91425" tIns="45700" rIns="91425" bIns="45700" anchor="t" anchorCtr="0">
            <a:noAutofit/>
          </a:bodyPr>
          <a:lstStyle/>
          <a:p>
            <a:pPr marL="0" marR="0" lvl="0" indent="0" algn="l" rtl="0">
              <a:spcBef>
                <a:spcPts val="560"/>
              </a:spcBef>
              <a:spcAft>
                <a:spcPts val="0"/>
              </a:spcAft>
              <a:buClr>
                <a:schemeClr val="accent2"/>
              </a:buClr>
              <a:buSzPts val="2380"/>
              <a:buNone/>
            </a:pPr>
            <a:endParaRPr lang="tr-TR" sz="4200" i="0" u="none" strike="noStrike" cap="none" dirty="0" smtClean="0">
              <a:solidFill>
                <a:srgbClr val="000000"/>
              </a:solidFill>
              <a:sym typeface="Source Sans Pro"/>
            </a:endParaRPr>
          </a:p>
          <a:p>
            <a:pPr marL="0" marR="0" lvl="0" indent="0" algn="l" rtl="0">
              <a:spcBef>
                <a:spcPts val="560"/>
              </a:spcBef>
              <a:spcAft>
                <a:spcPts val="0"/>
              </a:spcAft>
              <a:buClr>
                <a:schemeClr val="accent2"/>
              </a:buClr>
              <a:buSzPts val="2380"/>
              <a:buNone/>
            </a:pPr>
            <a:r>
              <a:rPr lang="tr-TR" sz="4200" i="0" u="none" strike="noStrike" cap="none" dirty="0" smtClean="0">
                <a:solidFill>
                  <a:srgbClr val="000000"/>
                </a:solidFill>
                <a:latin typeface="Merriweather" panose="020B0604020202020204" charset="-94"/>
                <a:sym typeface="Source Sans Pro"/>
              </a:rPr>
              <a:t>Öğrenimi </a:t>
            </a:r>
            <a:r>
              <a:rPr lang="tr-TR" sz="4200" i="0" u="none" strike="noStrike" cap="none" dirty="0">
                <a:solidFill>
                  <a:srgbClr val="000000"/>
                </a:solidFill>
                <a:latin typeface="Merriweather" panose="020B0604020202020204" charset="-94"/>
                <a:sym typeface="Source Sans Pro"/>
              </a:rPr>
              <a:t>sırasında Fransızca ve </a:t>
            </a:r>
            <a:r>
              <a:rPr lang="tr-TR" sz="4200" i="0" u="none" strike="noStrike" cap="none" dirty="0" smtClean="0">
                <a:solidFill>
                  <a:srgbClr val="000000"/>
                </a:solidFill>
                <a:latin typeface="Merriweather" panose="020B0604020202020204" charset="-94"/>
                <a:sym typeface="Source Sans Pro"/>
              </a:rPr>
              <a:t>İngilizcesini </a:t>
            </a:r>
            <a:r>
              <a:rPr lang="tr-TR" sz="4200" i="0" u="none" strike="noStrike" cap="none" dirty="0">
                <a:solidFill>
                  <a:srgbClr val="000000"/>
                </a:solidFill>
                <a:latin typeface="Merriweather" panose="020B0604020202020204" charset="-94"/>
                <a:sym typeface="Source Sans Pro"/>
              </a:rPr>
              <a:t>ilerleterek, </a:t>
            </a:r>
            <a:r>
              <a:rPr lang="tr-TR" sz="4200" i="0" u="none" strike="noStrike" cap="none" dirty="0" err="1">
                <a:solidFill>
                  <a:srgbClr val="000000"/>
                </a:solidFill>
                <a:latin typeface="Merriweather" panose="020B0604020202020204" charset="-94"/>
                <a:sym typeface="Source Sans Pro"/>
              </a:rPr>
              <a:t>Alphonse</a:t>
            </a:r>
            <a:r>
              <a:rPr lang="tr-TR" sz="4200" i="0" u="none" strike="noStrike" cap="none" dirty="0">
                <a:solidFill>
                  <a:srgbClr val="000000"/>
                </a:solidFill>
                <a:latin typeface="Merriweather" panose="020B0604020202020204" charset="-94"/>
                <a:sym typeface="Source Sans Pro"/>
              </a:rPr>
              <a:t> </a:t>
            </a:r>
            <a:r>
              <a:rPr lang="tr-TR" sz="4200" i="0" u="none" strike="noStrike" cap="none" dirty="0" err="1">
                <a:solidFill>
                  <a:srgbClr val="000000"/>
                </a:solidFill>
                <a:latin typeface="Merriweather" panose="020B0604020202020204" charset="-94"/>
                <a:sym typeface="Source Sans Pro"/>
              </a:rPr>
              <a:t>Daudet</a:t>
            </a:r>
            <a:r>
              <a:rPr lang="tr-TR" sz="4200" i="0" u="none" strike="noStrike" cap="none" dirty="0">
                <a:solidFill>
                  <a:srgbClr val="000000"/>
                </a:solidFill>
                <a:latin typeface="Merriweather" panose="020B0604020202020204" charset="-94"/>
                <a:sym typeface="Source Sans Pro"/>
              </a:rPr>
              <a:t>, Emile </a:t>
            </a:r>
            <a:r>
              <a:rPr lang="tr-TR" sz="4200" i="0" u="none" strike="noStrike" cap="none" dirty="0" err="1">
                <a:solidFill>
                  <a:srgbClr val="000000"/>
                </a:solidFill>
                <a:latin typeface="Merriweather" panose="020B0604020202020204" charset="-94"/>
                <a:sym typeface="Source Sans Pro"/>
              </a:rPr>
              <a:t>Zola</a:t>
            </a:r>
            <a:r>
              <a:rPr lang="tr-TR" sz="4200" i="0" u="none" strike="noStrike" cap="none" dirty="0">
                <a:solidFill>
                  <a:srgbClr val="000000"/>
                </a:solidFill>
                <a:latin typeface="Merriweather" panose="020B0604020202020204" charset="-94"/>
                <a:sym typeface="Source Sans Pro"/>
              </a:rPr>
              <a:t>, </a:t>
            </a:r>
            <a:r>
              <a:rPr lang="tr-TR" sz="4200" i="0" u="none" strike="noStrike" cap="none" dirty="0" err="1">
                <a:solidFill>
                  <a:srgbClr val="000000"/>
                </a:solidFill>
                <a:latin typeface="Merriweather" panose="020B0604020202020204" charset="-94"/>
                <a:sym typeface="Source Sans Pro"/>
              </a:rPr>
              <a:t>Gustave</a:t>
            </a:r>
            <a:r>
              <a:rPr lang="tr-TR" sz="4200" i="0" u="none" strike="noStrike" cap="none" dirty="0">
                <a:solidFill>
                  <a:srgbClr val="000000"/>
                </a:solidFill>
                <a:latin typeface="Merriweather" panose="020B0604020202020204" charset="-94"/>
                <a:sym typeface="Source Sans Pro"/>
              </a:rPr>
              <a:t>  </a:t>
            </a:r>
            <a:r>
              <a:rPr lang="tr-TR" sz="4200" i="0" u="none" strike="noStrike" cap="none" dirty="0" err="1">
                <a:solidFill>
                  <a:srgbClr val="000000"/>
                </a:solidFill>
                <a:latin typeface="Merriweather" panose="020B0604020202020204" charset="-94"/>
                <a:sym typeface="Source Sans Pro"/>
              </a:rPr>
              <a:t>Flaubert</a:t>
            </a:r>
            <a:r>
              <a:rPr lang="tr-TR" sz="4200" i="0" u="none" strike="noStrike" cap="none" dirty="0">
                <a:solidFill>
                  <a:srgbClr val="000000"/>
                </a:solidFill>
                <a:latin typeface="Merriweather" panose="020B0604020202020204" charset="-94"/>
                <a:sym typeface="Source Sans Pro"/>
              </a:rPr>
              <a:t> gibi, dönemin Fransa’sının </a:t>
            </a:r>
            <a:r>
              <a:rPr lang="tr-TR" sz="4200" i="0" u="none" strike="noStrike" cap="none" dirty="0" err="1">
                <a:solidFill>
                  <a:srgbClr val="000000"/>
                </a:solidFill>
                <a:latin typeface="Merriweather" panose="020B0604020202020204" charset="-94"/>
                <a:sym typeface="Source Sans Pro"/>
              </a:rPr>
              <a:t>gerçekci</a:t>
            </a:r>
            <a:r>
              <a:rPr lang="tr-TR" sz="4200" i="0" u="none" strike="noStrike" cap="none" dirty="0">
                <a:solidFill>
                  <a:srgbClr val="000000"/>
                </a:solidFill>
                <a:latin typeface="Merriweather" panose="020B0604020202020204" charset="-94"/>
                <a:sym typeface="Source Sans Pro"/>
              </a:rPr>
              <a:t> yazarlarını okudu.</a:t>
            </a:r>
            <a:endParaRPr sz="4200" dirty="0">
              <a:latin typeface="Merriweather" panose="020B0604020202020204" charset="-94"/>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1" end="1"/>
                                            </p:txEl>
                                          </p:spTgt>
                                        </p:tgtEl>
                                        <p:attrNameLst>
                                          <p:attrName>style.visibility</p:attrName>
                                        </p:attrNameLst>
                                      </p:cBhvr>
                                      <p:to>
                                        <p:strVal val="visible"/>
                                      </p:to>
                                    </p:set>
                                    <p:animEffect transition="in" filter="fade">
                                      <p:cBhvr>
                                        <p:cTn id="7" dur="500"/>
                                        <p:tgtEl>
                                          <p:spTgt spid="1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4" name="Google Shape;204;p26"/>
          <p:cNvPicPr preferRelativeResize="0">
            <a:picLocks noGrp="1"/>
          </p:cNvPicPr>
          <p:nvPr>
            <p:ph type="body" idx="1"/>
          </p:nvPr>
        </p:nvPicPr>
        <p:blipFill rotWithShape="1">
          <a:blip r:embed="rId3">
            <a:alphaModFix/>
          </a:blip>
          <a:srcRect/>
          <a:stretch/>
        </p:blipFill>
        <p:spPr>
          <a:xfrm>
            <a:off x="899592" y="1628800"/>
            <a:ext cx="2736304" cy="4286876"/>
          </a:xfrm>
          <a:prstGeom prst="rect">
            <a:avLst/>
          </a:prstGeom>
          <a:noFill/>
          <a:ln>
            <a:noFill/>
          </a:ln>
        </p:spPr>
      </p:pic>
      <p:sp>
        <p:nvSpPr>
          <p:cNvPr id="205" name="Google Shape;205;p26"/>
          <p:cNvSpPr txBox="1"/>
          <p:nvPr/>
        </p:nvSpPr>
        <p:spPr>
          <a:xfrm>
            <a:off x="3635896" y="548680"/>
            <a:ext cx="5328592" cy="5757745"/>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3500" b="0" i="0" u="none" strike="noStrike" cap="none" dirty="0" smtClean="0">
                <a:solidFill>
                  <a:schemeClr val="dk1"/>
                </a:solidFill>
                <a:latin typeface="Source Sans Pro"/>
                <a:ea typeface="Source Sans Pro"/>
                <a:cs typeface="Source Sans Pro"/>
                <a:sym typeface="Source Sans Pro"/>
              </a:rPr>
              <a:t>Pertev</a:t>
            </a:r>
            <a:r>
              <a:rPr lang="tr-TR" sz="3500" b="0" i="0" u="none" strike="noStrike" cap="none" dirty="0">
                <a:solidFill>
                  <a:schemeClr val="dk1"/>
                </a:solidFill>
                <a:latin typeface="Source Sans Pro"/>
                <a:ea typeface="Source Sans Pro"/>
                <a:cs typeface="Source Sans Pro"/>
                <a:sym typeface="Source Sans Pro"/>
              </a:rPr>
              <a:t>, Büyükada'da tanıştığı 'Böğürtlen' adını verdiği Müjgan'a, ilk görüşte </a:t>
            </a:r>
            <a:r>
              <a:rPr lang="tr-TR" sz="3500" b="0" i="0" u="none" strike="noStrike" cap="none" dirty="0" smtClean="0">
                <a:solidFill>
                  <a:schemeClr val="dk1"/>
                </a:solidFill>
                <a:latin typeface="Source Sans Pro"/>
                <a:ea typeface="Source Sans Pro"/>
                <a:cs typeface="Source Sans Pro"/>
                <a:sym typeface="Source Sans Pro"/>
              </a:rPr>
              <a:t>vurulur. Müjgan ise </a:t>
            </a:r>
            <a:r>
              <a:rPr lang="tr-TR" sz="3500" b="0" i="0" u="none" strike="noStrike" cap="none" dirty="0">
                <a:solidFill>
                  <a:schemeClr val="dk1"/>
                </a:solidFill>
                <a:latin typeface="Source Sans Pro"/>
                <a:ea typeface="Source Sans Pro"/>
                <a:cs typeface="Source Sans Pro"/>
                <a:sym typeface="Source Sans Pro"/>
              </a:rPr>
              <a:t>insanlardan kaçan, gerçek aşkı </a:t>
            </a:r>
            <a:r>
              <a:rPr lang="tr-TR" sz="3500" b="0" i="0" u="none" strike="noStrike" cap="none" dirty="0" err="1" smtClean="0">
                <a:solidFill>
                  <a:schemeClr val="dk1"/>
                </a:solidFill>
                <a:latin typeface="Source Sans Pro"/>
                <a:ea typeface="Source Sans Pro"/>
                <a:cs typeface="Source Sans Pro"/>
                <a:sym typeface="Source Sans Pro"/>
              </a:rPr>
              <a:t>bulamayaca-ğına</a:t>
            </a:r>
            <a:r>
              <a:rPr lang="tr-TR" sz="3500" b="0" i="0" u="none" strike="noStrike" cap="none" dirty="0" smtClean="0">
                <a:solidFill>
                  <a:schemeClr val="dk1"/>
                </a:solidFill>
                <a:latin typeface="Source Sans Pro"/>
                <a:ea typeface="Source Sans Pro"/>
                <a:cs typeface="Source Sans Pro"/>
                <a:sym typeface="Source Sans Pro"/>
              </a:rPr>
              <a:t> </a:t>
            </a:r>
            <a:r>
              <a:rPr lang="tr-TR" sz="3500" b="0" i="0" u="none" strike="noStrike" cap="none" dirty="0">
                <a:solidFill>
                  <a:schemeClr val="dk1"/>
                </a:solidFill>
                <a:latin typeface="Source Sans Pro"/>
                <a:ea typeface="Source Sans Pro"/>
                <a:cs typeface="Source Sans Pro"/>
                <a:sym typeface="Source Sans Pro"/>
              </a:rPr>
              <a:t>inanan, gururlu bir kızdır. Pertev, acaba Müjgan'ın gönlünü kazanıp mutlu olabilecek midir?</a:t>
            </a:r>
            <a:endParaRPr sz="35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4" name="Google Shape;204;p26"/>
          <p:cNvPicPr preferRelativeResize="0">
            <a:picLocks noGrp="1"/>
          </p:cNvPicPr>
          <p:nvPr>
            <p:ph type="body" idx="1"/>
          </p:nvPr>
        </p:nvPicPr>
        <p:blipFill rotWithShape="1">
          <a:blip r:embed="rId3">
            <a:alphaModFix/>
          </a:blip>
          <a:srcRect/>
          <a:stretch/>
        </p:blipFill>
        <p:spPr>
          <a:xfrm>
            <a:off x="899592" y="1628800"/>
            <a:ext cx="2736304" cy="4286876"/>
          </a:xfrm>
          <a:prstGeom prst="rect">
            <a:avLst/>
          </a:prstGeom>
          <a:noFill/>
          <a:ln>
            <a:noFill/>
          </a:ln>
        </p:spPr>
      </p:pic>
      <p:sp>
        <p:nvSpPr>
          <p:cNvPr id="205" name="Google Shape;205;p26"/>
          <p:cNvSpPr txBox="1"/>
          <p:nvPr/>
        </p:nvSpPr>
        <p:spPr>
          <a:xfrm>
            <a:off x="3635896" y="548679"/>
            <a:ext cx="5328592" cy="5757745"/>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r>
              <a:rPr lang="tr-TR" sz="3600" dirty="0" smtClean="0"/>
              <a:t>Eser, çabuk </a:t>
            </a:r>
            <a:r>
              <a:rPr lang="tr-TR" sz="3600" dirty="0"/>
              <a:t>elde edilen bir aşk ile güçlüklerle elde edilen bir aşkın mukayesesi şeklinde </a:t>
            </a:r>
            <a:r>
              <a:rPr lang="tr-TR" sz="3600" dirty="0" smtClean="0"/>
              <a:t>düşünülebilir. Olay, Pertev’in </a:t>
            </a:r>
            <a:r>
              <a:rPr lang="tr-TR" sz="3600" dirty="0"/>
              <a:t>ağzından aktarılmıştır.</a:t>
            </a:r>
          </a:p>
          <a:p>
            <a:r>
              <a:rPr lang="tr-TR" sz="3600" dirty="0"/>
              <a:t>Müjgan, Pertev ve Süheyla romanın merkezi karakterleridir.</a:t>
            </a:r>
          </a:p>
          <a:p>
            <a:pPr marL="0" marR="0" lvl="0" indent="0" algn="l" rtl="0">
              <a:spcBef>
                <a:spcPts val="0"/>
              </a:spcBef>
              <a:spcAft>
                <a:spcPts val="0"/>
              </a:spcAft>
              <a:buNone/>
            </a:pPr>
            <a:endParaRPr sz="3500" b="0" i="0" u="none" strike="noStrike" cap="none"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4750551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p27"/>
          <p:cNvPicPr preferRelativeResize="0">
            <a:picLocks noGrp="1"/>
          </p:cNvPicPr>
          <p:nvPr>
            <p:ph type="body" idx="1"/>
          </p:nvPr>
        </p:nvPicPr>
        <p:blipFill rotWithShape="1">
          <a:blip r:embed="rId3">
            <a:alphaModFix/>
          </a:blip>
          <a:srcRect/>
          <a:stretch/>
        </p:blipFill>
        <p:spPr>
          <a:xfrm>
            <a:off x="827585" y="1484784"/>
            <a:ext cx="2952328" cy="4536504"/>
          </a:xfrm>
          <a:prstGeom prst="rect">
            <a:avLst/>
          </a:prstGeom>
          <a:noFill/>
          <a:ln>
            <a:noFill/>
          </a:ln>
        </p:spPr>
      </p:pic>
      <p:sp>
        <p:nvSpPr>
          <p:cNvPr id="212" name="Google Shape;212;p27"/>
          <p:cNvSpPr txBox="1"/>
          <p:nvPr/>
        </p:nvSpPr>
        <p:spPr>
          <a:xfrm>
            <a:off x="3779912" y="548680"/>
            <a:ext cx="5040560"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endParaRPr lang="tr-TR" sz="3500" dirty="0" smtClean="0">
              <a:ea typeface="Source Sans Pro"/>
            </a:endParaRPr>
          </a:p>
          <a:p>
            <a:r>
              <a:rPr lang="tr-TR" sz="3500" dirty="0" smtClean="0">
                <a:ea typeface="Source Sans Pro"/>
              </a:rPr>
              <a:t>Ş</a:t>
            </a:r>
            <a:r>
              <a:rPr lang="tr-TR" sz="3500" dirty="0" smtClean="0"/>
              <a:t>ahısların </a:t>
            </a:r>
            <a:r>
              <a:rPr lang="tr-TR" sz="3500" dirty="0"/>
              <a:t>psikolojik tahlilleri üzerinde derinlemesine durulmuş bir romandır</a:t>
            </a:r>
            <a:r>
              <a:rPr lang="tr-TR" sz="3500" dirty="0" smtClean="0"/>
              <a:t>.</a:t>
            </a:r>
            <a:r>
              <a:rPr lang="tr-TR" sz="3500" dirty="0"/>
              <a:t> Romanın ana karakteri, </a:t>
            </a:r>
            <a:r>
              <a:rPr lang="tr-TR" sz="3500" dirty="0" smtClean="0"/>
              <a:t>Pervin’dir. Pervin</a:t>
            </a:r>
            <a:r>
              <a:rPr lang="tr-TR" sz="3500" dirty="0"/>
              <a:t>, aynı zamanda romanın anlatıcısıdır.</a:t>
            </a:r>
          </a:p>
          <a:p>
            <a:pPr lvl="0"/>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p:nvPr/>
        </p:nvSpPr>
        <p:spPr>
          <a:xfrm>
            <a:off x="3995936" y="548680"/>
            <a:ext cx="4968552" cy="5776327"/>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r>
              <a:rPr lang="tr-TR" sz="3500" dirty="0" smtClean="0"/>
              <a:t>Kadın</a:t>
            </a:r>
            <a:r>
              <a:rPr lang="tr-TR" sz="3500" dirty="0"/>
              <a:t>, aşk, evlilik, </a:t>
            </a:r>
            <a:r>
              <a:rPr lang="tr-TR" sz="3500" dirty="0" smtClean="0"/>
              <a:t>eğlence</a:t>
            </a:r>
            <a:r>
              <a:rPr lang="tr-TR" sz="3500" dirty="0"/>
              <a:t>, çocuk eğitimi, değişik insan ilişkileri, İstanbul’un pisliği ve bakımsızlığı gibi </a:t>
            </a:r>
            <a:r>
              <a:rPr lang="tr-TR" sz="3500" dirty="0" smtClean="0"/>
              <a:t>konula-</a:t>
            </a:r>
            <a:r>
              <a:rPr lang="tr-TR" sz="3500" dirty="0" err="1" smtClean="0"/>
              <a:t>ra</a:t>
            </a:r>
            <a:r>
              <a:rPr lang="tr-TR" sz="3500" dirty="0" smtClean="0"/>
              <a:t> </a:t>
            </a:r>
            <a:r>
              <a:rPr lang="tr-TR" sz="3500" dirty="0"/>
              <a:t>yer </a:t>
            </a:r>
            <a:r>
              <a:rPr lang="tr-TR" sz="3500" dirty="0" err="1" smtClean="0"/>
              <a:t>verilmiştir.Roman</a:t>
            </a:r>
            <a:r>
              <a:rPr lang="tr-TR" sz="3500" dirty="0" smtClean="0"/>
              <a:t> </a:t>
            </a:r>
            <a:r>
              <a:rPr lang="tr-TR" sz="3500" dirty="0"/>
              <a:t>“Pervin’in Günlüğü” şeklinde </a:t>
            </a:r>
            <a:r>
              <a:rPr lang="tr-TR" sz="3500" dirty="0" smtClean="0"/>
              <a:t>kaleme alın-</a:t>
            </a:r>
            <a:r>
              <a:rPr lang="tr-TR" sz="3500" dirty="0" err="1" smtClean="0"/>
              <a:t>mıştır</a:t>
            </a:r>
            <a:r>
              <a:rPr lang="tr-TR" sz="3500" dirty="0" smtClean="0"/>
              <a:t>. Romandaki </a:t>
            </a:r>
            <a:r>
              <a:rPr lang="tr-TR" sz="3500" dirty="0"/>
              <a:t>iki ana mekan, İzmir ve İstanbul’dur.</a:t>
            </a:r>
          </a:p>
        </p:txBody>
      </p:sp>
      <p:pic>
        <p:nvPicPr>
          <p:cNvPr id="218" name="Google Shape;218;p28"/>
          <p:cNvPicPr preferRelativeResize="0">
            <a:picLocks noGrp="1"/>
          </p:cNvPicPr>
          <p:nvPr>
            <p:ph type="body" idx="1"/>
          </p:nvPr>
        </p:nvPicPr>
        <p:blipFill rotWithShape="1">
          <a:blip r:embed="rId3">
            <a:alphaModFix/>
          </a:blip>
          <a:srcRect/>
          <a:stretch/>
        </p:blipFill>
        <p:spPr>
          <a:xfrm>
            <a:off x="899592" y="1412776"/>
            <a:ext cx="3096344" cy="468052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4" name="Google Shape;224;p29"/>
          <p:cNvPicPr preferRelativeResize="0"/>
          <p:nvPr/>
        </p:nvPicPr>
        <p:blipFill rotWithShape="1">
          <a:blip r:embed="rId3">
            <a:alphaModFix/>
          </a:blip>
          <a:srcRect/>
          <a:stretch/>
        </p:blipFill>
        <p:spPr>
          <a:xfrm>
            <a:off x="781480" y="1340768"/>
            <a:ext cx="3036421" cy="4392488"/>
          </a:xfrm>
          <a:prstGeom prst="rect">
            <a:avLst/>
          </a:prstGeom>
          <a:noFill/>
          <a:ln>
            <a:noFill/>
          </a:ln>
        </p:spPr>
      </p:pic>
      <p:sp>
        <p:nvSpPr>
          <p:cNvPr id="225" name="Google Shape;225;p29"/>
          <p:cNvSpPr txBox="1"/>
          <p:nvPr/>
        </p:nvSpPr>
        <p:spPr>
          <a:xfrm>
            <a:off x="3817901" y="548680"/>
            <a:ext cx="5074579"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3500" b="0" i="0" u="none" strike="noStrike" cap="none" dirty="0">
                <a:solidFill>
                  <a:schemeClr val="dk1"/>
                </a:solidFill>
                <a:latin typeface="Source Sans Pro"/>
                <a:ea typeface="Source Sans Pro"/>
                <a:cs typeface="Source Sans Pro"/>
                <a:sym typeface="Source Sans Pro"/>
              </a:rPr>
              <a:t>Define </a:t>
            </a:r>
            <a:r>
              <a:rPr lang="tr-TR" sz="3500" b="0" i="0" u="none" strike="noStrike" cap="none" dirty="0" smtClean="0">
                <a:solidFill>
                  <a:schemeClr val="dk1"/>
                </a:solidFill>
                <a:latin typeface="Source Sans Pro"/>
                <a:ea typeface="Source Sans Pro"/>
                <a:cs typeface="Source Sans Pro"/>
                <a:sym typeface="Source Sans Pro"/>
              </a:rPr>
              <a:t>polisiye romandır. </a:t>
            </a:r>
            <a:r>
              <a:rPr lang="tr-TR" sz="3500" b="0" i="0" u="none" strike="noStrike" cap="none" dirty="0" err="1" smtClean="0">
                <a:solidFill>
                  <a:schemeClr val="dk1"/>
                </a:solidFill>
                <a:latin typeface="Source Sans Pro"/>
                <a:ea typeface="Source Sans Pro"/>
                <a:cs typeface="Source Sans Pro"/>
                <a:sym typeface="Source Sans Pro"/>
              </a:rPr>
              <a:t>Define'de</a:t>
            </a:r>
            <a:r>
              <a:rPr lang="tr-TR" sz="3500" b="0" i="0" u="none" strike="noStrike" cap="none" dirty="0">
                <a:solidFill>
                  <a:schemeClr val="dk1"/>
                </a:solidFill>
                <a:latin typeface="Source Sans Pro"/>
                <a:ea typeface="Source Sans Pro"/>
                <a:cs typeface="Source Sans Pro"/>
                <a:sym typeface="Source Sans Pro"/>
              </a:rPr>
              <a:t>, Divan şairi Fuzuli'nin Divan'ındaki kimi sözcüklerle şifrelenip nerede gizlendiği belirtilen altın paraların ve mücevherlerin </a:t>
            </a:r>
            <a:r>
              <a:rPr lang="tr-TR" sz="3500" b="0" i="0" u="none" strike="noStrike" cap="none" dirty="0" smtClean="0">
                <a:solidFill>
                  <a:schemeClr val="dk1"/>
                </a:solidFill>
                <a:latin typeface="Source Sans Pro"/>
                <a:ea typeface="Source Sans Pro"/>
                <a:cs typeface="Source Sans Pro"/>
                <a:sym typeface="Source Sans Pro"/>
              </a:rPr>
              <a:t>bulu-</a:t>
            </a:r>
            <a:r>
              <a:rPr lang="tr-TR" sz="3500" b="0" i="0" u="none" strike="noStrike" cap="none" dirty="0" err="1" smtClean="0">
                <a:solidFill>
                  <a:schemeClr val="dk1"/>
                </a:solidFill>
                <a:latin typeface="Source Sans Pro"/>
                <a:ea typeface="Source Sans Pro"/>
                <a:cs typeface="Source Sans Pro"/>
                <a:sym typeface="Source Sans Pro"/>
              </a:rPr>
              <a:t>nuş</a:t>
            </a:r>
            <a:r>
              <a:rPr lang="tr-TR" sz="3500" b="0" i="0" u="none" strike="noStrike" cap="none" dirty="0" smtClean="0">
                <a:solidFill>
                  <a:schemeClr val="dk1"/>
                </a:solidFill>
                <a:latin typeface="Source Sans Pro"/>
                <a:ea typeface="Source Sans Pro"/>
                <a:cs typeface="Source Sans Pro"/>
                <a:sym typeface="Source Sans Pro"/>
              </a:rPr>
              <a:t> </a:t>
            </a:r>
            <a:r>
              <a:rPr lang="tr-TR" sz="3500" b="0" i="0" u="none" strike="noStrike" cap="none" dirty="0">
                <a:solidFill>
                  <a:schemeClr val="dk1"/>
                </a:solidFill>
                <a:latin typeface="Source Sans Pro"/>
                <a:ea typeface="Source Sans Pro"/>
                <a:cs typeface="Source Sans Pro"/>
                <a:sym typeface="Source Sans Pro"/>
              </a:rPr>
              <a:t>serüveni, heyecanlı bir dille anlatılır. </a:t>
            </a:r>
            <a:endParaRPr sz="1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4" name="Google Shape;224;p29"/>
          <p:cNvPicPr preferRelativeResize="0"/>
          <p:nvPr/>
        </p:nvPicPr>
        <p:blipFill rotWithShape="1">
          <a:blip r:embed="rId3">
            <a:alphaModFix/>
          </a:blip>
          <a:srcRect/>
          <a:stretch/>
        </p:blipFill>
        <p:spPr>
          <a:xfrm>
            <a:off x="781480" y="1340768"/>
            <a:ext cx="3036421" cy="4392488"/>
          </a:xfrm>
          <a:prstGeom prst="rect">
            <a:avLst/>
          </a:prstGeom>
          <a:noFill/>
          <a:ln>
            <a:noFill/>
          </a:ln>
        </p:spPr>
      </p:pic>
      <p:sp>
        <p:nvSpPr>
          <p:cNvPr id="225" name="Google Shape;225;p29"/>
          <p:cNvSpPr txBox="1"/>
          <p:nvPr/>
        </p:nvSpPr>
        <p:spPr>
          <a:xfrm>
            <a:off x="3851920" y="548680"/>
            <a:ext cx="4824536"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lvl="0"/>
            <a:r>
              <a:rPr lang="tr-TR" sz="3500" dirty="0">
                <a:solidFill>
                  <a:schemeClr val="dk1"/>
                </a:solidFill>
                <a:latin typeface="Source Sans Pro"/>
                <a:ea typeface="Source Sans Pro"/>
                <a:cs typeface="Source Sans Pro"/>
                <a:sym typeface="Source Sans Pro"/>
              </a:rPr>
              <a:t>Define, yayımlandığı dönemde olduğu kadar, bugün de aynı zevkle ve heyecanla okunacak usta işi bir romandır. </a:t>
            </a:r>
            <a:br>
              <a:rPr lang="tr-TR" sz="3500" dirty="0">
                <a:solidFill>
                  <a:schemeClr val="dk1"/>
                </a:solidFill>
                <a:latin typeface="Source Sans Pro"/>
                <a:ea typeface="Source Sans Pro"/>
                <a:cs typeface="Source Sans Pro"/>
                <a:sym typeface="Source Sans Pro"/>
              </a:rPr>
            </a:br>
            <a:r>
              <a:rPr lang="tr-TR" sz="3500" dirty="0" smtClean="0">
                <a:solidFill>
                  <a:schemeClr val="dk1"/>
                </a:solidFill>
                <a:latin typeface="Source Sans Pro"/>
                <a:ea typeface="Source Sans Pro"/>
                <a:cs typeface="Source Sans Pro"/>
                <a:sym typeface="Source Sans Pro"/>
              </a:rPr>
              <a:t>Define, polisiye </a:t>
            </a:r>
            <a:r>
              <a:rPr lang="tr-TR" sz="3500" dirty="0">
                <a:solidFill>
                  <a:schemeClr val="dk1"/>
                </a:solidFill>
                <a:latin typeface="Source Sans Pro"/>
                <a:ea typeface="Source Sans Pro"/>
                <a:cs typeface="Source Sans Pro"/>
                <a:sym typeface="Source Sans Pro"/>
              </a:rPr>
              <a:t>romanın </a:t>
            </a:r>
            <a:r>
              <a:rPr lang="tr-TR" sz="3500" dirty="0" smtClean="0">
                <a:solidFill>
                  <a:schemeClr val="dk1"/>
                </a:solidFill>
                <a:latin typeface="Source Sans Pro"/>
                <a:ea typeface="Source Sans Pro"/>
                <a:cs typeface="Source Sans Pro"/>
                <a:sym typeface="Source Sans Pro"/>
              </a:rPr>
              <a:t>kaybolanı bulma tarzının </a:t>
            </a:r>
            <a:r>
              <a:rPr lang="tr-TR" sz="3500" dirty="0">
                <a:solidFill>
                  <a:schemeClr val="dk1"/>
                </a:solidFill>
                <a:latin typeface="Source Sans Pro"/>
                <a:ea typeface="Source Sans Pro"/>
                <a:cs typeface="Source Sans Pro"/>
                <a:sym typeface="Source Sans Pro"/>
              </a:rPr>
              <a:t>seçkin bir örneği</a:t>
            </a:r>
            <a:r>
              <a:rPr lang="tr-TR" sz="3500" dirty="0" smtClean="0">
                <a:solidFill>
                  <a:schemeClr val="dk1"/>
                </a:solidFill>
                <a:latin typeface="Source Sans Pro"/>
                <a:ea typeface="Source Sans Pro"/>
                <a:cs typeface="Source Sans Pro"/>
                <a:sym typeface="Source Sans Pro"/>
              </a:rPr>
              <a:t>.</a:t>
            </a:r>
            <a:endParaRPr lang="tr-TR" sz="3500"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062476810"/>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1" name="Google Shape;231;p30" descr="F:\EDEBİYAT PERFORMANS ÖDEVİ\indir.jpg"/>
          <p:cNvPicPr preferRelativeResize="0"/>
          <p:nvPr/>
        </p:nvPicPr>
        <p:blipFill rotWithShape="1">
          <a:blip r:embed="rId3">
            <a:alphaModFix/>
          </a:blip>
          <a:srcRect/>
          <a:stretch/>
        </p:blipFill>
        <p:spPr>
          <a:xfrm>
            <a:off x="839241" y="1700808"/>
            <a:ext cx="2842716" cy="4104456"/>
          </a:xfrm>
          <a:prstGeom prst="rect">
            <a:avLst/>
          </a:prstGeom>
          <a:noFill/>
          <a:ln>
            <a:noFill/>
          </a:ln>
        </p:spPr>
      </p:pic>
      <p:sp>
        <p:nvSpPr>
          <p:cNvPr id="232" name="Google Shape;232;p30"/>
          <p:cNvSpPr txBox="1"/>
          <p:nvPr/>
        </p:nvSpPr>
        <p:spPr>
          <a:xfrm>
            <a:off x="3681957" y="620688"/>
            <a:ext cx="4634459" cy="56886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500" b="0" i="0" u="none" strike="noStrike" cap="none" dirty="0" smtClean="0">
                <a:solidFill>
                  <a:schemeClr val="dk1"/>
                </a:solidFill>
                <a:latin typeface="Source Sans Pro"/>
                <a:ea typeface="Source Sans Pro"/>
                <a:cs typeface="Source Sans Pro"/>
                <a:sym typeface="Source Sans Pro"/>
              </a:rPr>
              <a:t>Kan </a:t>
            </a:r>
            <a:r>
              <a:rPr lang="tr-TR" sz="3500" b="0" i="0" u="none" strike="noStrike" cap="none" dirty="0">
                <a:solidFill>
                  <a:schemeClr val="dk1"/>
                </a:solidFill>
                <a:latin typeface="Source Sans Pro"/>
                <a:ea typeface="Source Sans Pro"/>
                <a:cs typeface="Source Sans Pro"/>
                <a:sym typeface="Source Sans Pro"/>
              </a:rPr>
              <a:t>Damlası </a:t>
            </a:r>
            <a:r>
              <a:rPr lang="tr-TR" sz="3500" b="0" i="0" u="none" strike="noStrike" cap="none" dirty="0" smtClean="0">
                <a:solidFill>
                  <a:schemeClr val="dk1"/>
                </a:solidFill>
                <a:latin typeface="Source Sans Pro"/>
                <a:ea typeface="Source Sans Pro"/>
                <a:cs typeface="Source Sans Pro"/>
                <a:sym typeface="Source Sans Pro"/>
              </a:rPr>
              <a:t>polisiye romandır. Vahşice </a:t>
            </a:r>
            <a:r>
              <a:rPr lang="tr-TR" sz="3500" b="0" i="0" u="none" strike="noStrike" cap="none" dirty="0">
                <a:solidFill>
                  <a:schemeClr val="dk1"/>
                </a:solidFill>
                <a:latin typeface="Source Sans Pro"/>
                <a:ea typeface="Source Sans Pro"/>
                <a:cs typeface="Source Sans Pro"/>
                <a:sym typeface="Source Sans Pro"/>
              </a:rPr>
              <a:t>işlenen iki cinayetin katillerinin yakalanması sürecini </a:t>
            </a:r>
            <a:r>
              <a:rPr lang="tr-TR" sz="3500" b="0" i="0" u="none" strike="noStrike" cap="none" dirty="0" smtClean="0">
                <a:solidFill>
                  <a:schemeClr val="dk1"/>
                </a:solidFill>
                <a:latin typeface="Source Sans Pro"/>
                <a:ea typeface="Source Sans Pro"/>
                <a:cs typeface="Source Sans Pro"/>
                <a:sym typeface="Source Sans Pro"/>
              </a:rPr>
              <a:t>anlatır.</a:t>
            </a:r>
            <a:r>
              <a:rPr lang="tr-TR" sz="3500" b="0" i="0" u="none" strike="noStrike" cap="none" dirty="0">
                <a:solidFill>
                  <a:schemeClr val="dk1"/>
                </a:solidFill>
                <a:latin typeface="Source Sans Pro"/>
                <a:ea typeface="Source Sans Pro"/>
                <a:cs typeface="Source Sans Pro"/>
                <a:sym typeface="Source Sans Pro"/>
              </a:rPr>
              <a:t/>
            </a:r>
            <a:br>
              <a:rPr lang="tr-TR" sz="3500" b="0" i="0" u="none" strike="noStrike" cap="none" dirty="0">
                <a:solidFill>
                  <a:schemeClr val="dk1"/>
                </a:solidFill>
                <a:latin typeface="Source Sans Pro"/>
                <a:ea typeface="Source Sans Pro"/>
                <a:cs typeface="Source Sans Pro"/>
                <a:sym typeface="Source Sans Pro"/>
              </a:rPr>
            </a:br>
            <a:r>
              <a:rPr lang="tr-TR" sz="3500" b="0" i="0" u="none" strike="noStrike" cap="none" dirty="0" smtClean="0">
                <a:solidFill>
                  <a:schemeClr val="dk1"/>
                </a:solidFill>
                <a:latin typeface="Source Sans Pro"/>
                <a:ea typeface="Source Sans Pro"/>
                <a:cs typeface="Source Sans Pro"/>
                <a:sym typeface="Source Sans Pro"/>
              </a:rPr>
              <a:t>Kan Damlası, </a:t>
            </a:r>
            <a:r>
              <a:rPr lang="tr-TR" sz="3500" dirty="0">
                <a:solidFill>
                  <a:schemeClr val="dk1"/>
                </a:solidFill>
                <a:latin typeface="Source Sans Pro"/>
                <a:ea typeface="Source Sans Pro"/>
                <a:cs typeface="Source Sans Pro"/>
                <a:sym typeface="Source Sans Pro"/>
              </a:rPr>
              <a:t>p</a:t>
            </a:r>
            <a:r>
              <a:rPr lang="tr-TR" sz="3500" b="0" i="0" u="none" strike="noStrike" cap="none" dirty="0" smtClean="0">
                <a:solidFill>
                  <a:schemeClr val="dk1"/>
                </a:solidFill>
                <a:latin typeface="Source Sans Pro"/>
                <a:ea typeface="Source Sans Pro"/>
                <a:cs typeface="Source Sans Pro"/>
                <a:sym typeface="Source Sans Pro"/>
              </a:rPr>
              <a:t>olisiye </a:t>
            </a:r>
            <a:r>
              <a:rPr lang="tr-TR" sz="3500" b="0" i="0" u="none" strike="noStrike" cap="none" dirty="0">
                <a:solidFill>
                  <a:schemeClr val="dk1"/>
                </a:solidFill>
                <a:latin typeface="Source Sans Pro"/>
                <a:ea typeface="Source Sans Pro"/>
                <a:cs typeface="Source Sans Pro"/>
                <a:sym typeface="Source Sans Pro"/>
              </a:rPr>
              <a:t>romanın </a:t>
            </a:r>
            <a:r>
              <a:rPr lang="tr-TR" sz="3500" b="0" i="0" u="none" strike="noStrike" cap="none" dirty="0" smtClean="0">
                <a:solidFill>
                  <a:schemeClr val="dk1"/>
                </a:solidFill>
                <a:latin typeface="Source Sans Pro"/>
                <a:ea typeface="Source Sans Pro"/>
                <a:cs typeface="Source Sans Pro"/>
                <a:sym typeface="Source Sans Pro"/>
              </a:rPr>
              <a:t>katil kim </a:t>
            </a:r>
            <a:r>
              <a:rPr lang="tr-TR" sz="3500" b="0" i="0" u="none" strike="noStrike" cap="none" dirty="0">
                <a:solidFill>
                  <a:schemeClr val="dk1"/>
                </a:solidFill>
                <a:latin typeface="Source Sans Pro"/>
                <a:ea typeface="Source Sans Pro"/>
                <a:cs typeface="Source Sans Pro"/>
                <a:sym typeface="Source Sans Pro"/>
              </a:rPr>
              <a:t>tarzının en iyi örneklerinden biri.</a:t>
            </a:r>
            <a:endParaRPr sz="3500" dirty="0"/>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1" name="Google Shape;231;p30" descr="F:\EDEBİYAT PERFORMANS ÖDEVİ\indir.jpg"/>
          <p:cNvPicPr preferRelativeResize="0"/>
          <p:nvPr/>
        </p:nvPicPr>
        <p:blipFill rotWithShape="1">
          <a:blip r:embed="rId3">
            <a:alphaModFix/>
          </a:blip>
          <a:srcRect/>
          <a:stretch/>
        </p:blipFill>
        <p:spPr>
          <a:xfrm>
            <a:off x="839241" y="1700808"/>
            <a:ext cx="2842716" cy="4104456"/>
          </a:xfrm>
          <a:prstGeom prst="rect">
            <a:avLst/>
          </a:prstGeom>
          <a:noFill/>
          <a:ln>
            <a:noFill/>
          </a:ln>
        </p:spPr>
      </p:pic>
      <p:sp>
        <p:nvSpPr>
          <p:cNvPr id="232" name="Google Shape;232;p30"/>
          <p:cNvSpPr txBox="1"/>
          <p:nvPr/>
        </p:nvSpPr>
        <p:spPr>
          <a:xfrm>
            <a:off x="3681957" y="620688"/>
            <a:ext cx="4634459" cy="5688632"/>
          </a:xfrm>
          <a:prstGeom prst="rect">
            <a:avLst/>
          </a:prstGeom>
          <a:noFill/>
          <a:ln>
            <a:noFill/>
          </a:ln>
        </p:spPr>
        <p:txBody>
          <a:bodyPr spcFirstLastPara="1" wrap="square" lIns="91425" tIns="45700" rIns="91425" bIns="45700" anchor="t" anchorCtr="0">
            <a:noAutofit/>
          </a:bodyPr>
          <a:lstStyle/>
          <a:p>
            <a:endParaRPr lang="tr-TR" sz="4000" dirty="0" smtClean="0"/>
          </a:p>
          <a:p>
            <a:r>
              <a:rPr lang="tr-TR" sz="4000" dirty="0" smtClean="0"/>
              <a:t>Anlatılanlar, Şakir </a:t>
            </a:r>
            <a:r>
              <a:rPr lang="tr-TR" sz="4000" dirty="0"/>
              <a:t>Feyzi’nin hatıratı şeklinde aktarılır.</a:t>
            </a:r>
          </a:p>
          <a:p>
            <a:r>
              <a:rPr lang="tr-TR" sz="4000" dirty="0"/>
              <a:t>Romandaki ana mekanlar, Erzurum ve İstanbul’dur</a:t>
            </a:r>
            <a:r>
              <a:rPr lang="tr-TR" sz="4000" dirty="0" smtClean="0"/>
              <a:t>.</a:t>
            </a:r>
            <a:endParaRPr lang="tr-TR" sz="4000" dirty="0"/>
          </a:p>
        </p:txBody>
      </p:sp>
    </p:spTree>
    <p:extLst>
      <p:ext uri="{BB962C8B-B14F-4D97-AF65-F5344CB8AC3E}">
        <p14:creationId xmlns:p14="http://schemas.microsoft.com/office/powerpoint/2010/main" val="1211017340"/>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1" name="Google Shape;231;p30" descr="F:\EDEBİYAT PERFORMANS ÖDEVİ\indir.jpg"/>
          <p:cNvPicPr preferRelativeResize="0"/>
          <p:nvPr/>
        </p:nvPicPr>
        <p:blipFill rotWithShape="1">
          <a:blip r:embed="rId3">
            <a:alphaModFix/>
          </a:blip>
          <a:srcRect/>
          <a:stretch/>
        </p:blipFill>
        <p:spPr>
          <a:xfrm>
            <a:off x="839241" y="1700808"/>
            <a:ext cx="2842716" cy="4104456"/>
          </a:xfrm>
          <a:prstGeom prst="rect">
            <a:avLst/>
          </a:prstGeom>
          <a:noFill/>
          <a:ln>
            <a:noFill/>
          </a:ln>
        </p:spPr>
      </p:pic>
      <p:sp>
        <p:nvSpPr>
          <p:cNvPr id="232" name="Google Shape;232;p30"/>
          <p:cNvSpPr txBox="1"/>
          <p:nvPr/>
        </p:nvSpPr>
        <p:spPr>
          <a:xfrm>
            <a:off x="3681957" y="620688"/>
            <a:ext cx="4634459" cy="5688632"/>
          </a:xfrm>
          <a:prstGeom prst="rect">
            <a:avLst/>
          </a:prstGeom>
          <a:noFill/>
          <a:ln>
            <a:noFill/>
          </a:ln>
        </p:spPr>
        <p:txBody>
          <a:bodyPr spcFirstLastPara="1" wrap="square" lIns="91425" tIns="45700" rIns="91425" bIns="45700" anchor="t" anchorCtr="0">
            <a:noAutofit/>
          </a:bodyPr>
          <a:lstStyle/>
          <a:p>
            <a:r>
              <a:rPr lang="tr-TR" sz="3600" dirty="0" smtClean="0"/>
              <a:t>Mehmet </a:t>
            </a:r>
            <a:r>
              <a:rPr lang="tr-TR" sz="3600" dirty="0"/>
              <a:t>Rauf’un diğer romanlarından farklı olarak tahlil ve tasvirlere sıkça yer verilmemiş bir polisiye roman olmasının gerekliliği olarak olaylar ve çatışma unsurları ön planda tutulmuştur.</a:t>
            </a:r>
          </a:p>
        </p:txBody>
      </p:sp>
    </p:spTree>
    <p:extLst>
      <p:ext uri="{BB962C8B-B14F-4D97-AF65-F5344CB8AC3E}">
        <p14:creationId xmlns:p14="http://schemas.microsoft.com/office/powerpoint/2010/main" val="2729107846"/>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31"/>
          <p:cNvPicPr preferRelativeResize="0">
            <a:picLocks noGrp="1"/>
          </p:cNvPicPr>
          <p:nvPr>
            <p:ph type="body" idx="1"/>
          </p:nvPr>
        </p:nvPicPr>
        <p:blipFill rotWithShape="1">
          <a:blip r:embed="rId3">
            <a:alphaModFix/>
          </a:blip>
          <a:srcRect/>
          <a:stretch/>
        </p:blipFill>
        <p:spPr>
          <a:xfrm>
            <a:off x="755576" y="1556792"/>
            <a:ext cx="3001457" cy="4555515"/>
          </a:xfrm>
          <a:prstGeom prst="rect">
            <a:avLst/>
          </a:prstGeom>
          <a:noFill/>
          <a:ln>
            <a:noFill/>
          </a:ln>
        </p:spPr>
      </p:pic>
      <p:sp>
        <p:nvSpPr>
          <p:cNvPr id="239" name="Google Shape;239;p31"/>
          <p:cNvSpPr txBox="1"/>
          <p:nvPr/>
        </p:nvSpPr>
        <p:spPr>
          <a:xfrm>
            <a:off x="3851920" y="620688"/>
            <a:ext cx="4536504" cy="56886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800" b="0" i="0" u="none" strike="noStrike" cap="none" dirty="0">
                <a:solidFill>
                  <a:schemeClr val="dk1"/>
                </a:solidFill>
                <a:latin typeface="Source Sans Pro"/>
                <a:ea typeface="Source Sans Pro"/>
                <a:cs typeface="Source Sans Pro"/>
                <a:sym typeface="Source Sans Pro"/>
              </a:rPr>
              <a:t>Mehmet Rauf'un bir İstiklal Harbi romanı olan Kurtuluş bu döneme tanıklık etmiş yazarın, o yıllara ilişkin duyarlılığını, </a:t>
            </a:r>
            <a:r>
              <a:rPr lang="tr-TR" sz="3800" dirty="0">
                <a:solidFill>
                  <a:schemeClr val="dk1"/>
                </a:solidFill>
                <a:latin typeface="Source Sans Pro"/>
                <a:ea typeface="Source Sans Pro"/>
                <a:cs typeface="Source Sans Pro"/>
                <a:sym typeface="Source Sans Pro"/>
              </a:rPr>
              <a:t>c</a:t>
            </a:r>
            <a:r>
              <a:rPr lang="tr-TR" sz="3800" b="0" i="0" u="none" strike="noStrike" cap="none" dirty="0" smtClean="0">
                <a:solidFill>
                  <a:schemeClr val="dk1"/>
                </a:solidFill>
                <a:latin typeface="Source Sans Pro"/>
                <a:ea typeface="Source Sans Pro"/>
                <a:cs typeface="Source Sans Pro"/>
                <a:sym typeface="Source Sans Pro"/>
              </a:rPr>
              <a:t>oşkun </a:t>
            </a:r>
            <a:r>
              <a:rPr lang="tr-TR" sz="3800" b="0" i="0" u="none" strike="noStrike" cap="none" dirty="0">
                <a:solidFill>
                  <a:schemeClr val="dk1"/>
                </a:solidFill>
                <a:latin typeface="Source Sans Pro"/>
                <a:ea typeface="Source Sans Pro"/>
                <a:cs typeface="Source Sans Pro"/>
                <a:sym typeface="Source Sans Pro"/>
              </a:rPr>
              <a:t>bir dille yansıttığı önemli bir eseridir. </a:t>
            </a:r>
            <a:br>
              <a:rPr lang="tr-TR" sz="3800" b="0" i="0" u="none" strike="noStrike" cap="none" dirty="0">
                <a:solidFill>
                  <a:schemeClr val="dk1"/>
                </a:solidFill>
                <a:latin typeface="Source Sans Pro"/>
                <a:ea typeface="Source Sans Pro"/>
                <a:cs typeface="Source Sans Pro"/>
                <a:sym typeface="Source Sans Pro"/>
              </a:rPr>
            </a:br>
            <a:endParaRPr sz="3800"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2"/>
              </a:buClr>
              <a:buSzPts val="2040"/>
              <a:buNone/>
            </a:pPr>
            <a:r>
              <a:rPr lang="tr-TR" sz="3500" i="0" u="none" strike="noStrike" cap="none" dirty="0" err="1" smtClean="0">
                <a:solidFill>
                  <a:srgbClr val="000000"/>
                </a:solidFill>
                <a:latin typeface="Merriweather" panose="020B0604020202020204" charset="-94"/>
                <a:sym typeface="Source Sans Pro"/>
              </a:rPr>
              <a:t>Mekteb</a:t>
            </a:r>
            <a:r>
              <a:rPr lang="tr-TR" sz="3500" i="0" u="none" strike="noStrike" cap="none" dirty="0" smtClean="0">
                <a:solidFill>
                  <a:srgbClr val="000000"/>
                </a:solidFill>
                <a:latin typeface="Merriweather" panose="020B0604020202020204" charset="-94"/>
                <a:sym typeface="Source Sans Pro"/>
              </a:rPr>
              <a:t>-i </a:t>
            </a:r>
            <a:r>
              <a:rPr lang="tr-TR" sz="3500" i="0" u="none" strike="noStrike" cap="none" dirty="0">
                <a:solidFill>
                  <a:srgbClr val="000000"/>
                </a:solidFill>
                <a:latin typeface="Merriweather" panose="020B0604020202020204" charset="-94"/>
                <a:sym typeface="Source Sans Pro"/>
              </a:rPr>
              <a:t>Bahriye’de </a:t>
            </a:r>
            <a:r>
              <a:rPr lang="tr-TR" sz="3500" i="0" u="none" strike="noStrike" cap="none" dirty="0" smtClean="0">
                <a:solidFill>
                  <a:srgbClr val="000000"/>
                </a:solidFill>
                <a:latin typeface="Merriweather" panose="020B0604020202020204" charset="-94"/>
                <a:sym typeface="Source Sans Pro"/>
              </a:rPr>
              <a:t>öğrenciyken </a:t>
            </a:r>
            <a:r>
              <a:rPr lang="tr-TR" sz="3500" i="0" u="none" strike="noStrike" cap="none" dirty="0">
                <a:solidFill>
                  <a:srgbClr val="000000"/>
                </a:solidFill>
                <a:latin typeface="Merriweather" panose="020B0604020202020204" charset="-94"/>
                <a:sym typeface="Source Sans Pro"/>
              </a:rPr>
              <a:t>Halit Ziya’ya gönderdiği mektuplarla onunla tanışma fırsatı buldu ve </a:t>
            </a:r>
            <a:r>
              <a:rPr lang="tr-TR" sz="3500" i="0" u="none" strike="noStrike" cap="none" dirty="0" smtClean="0">
                <a:solidFill>
                  <a:srgbClr val="000000"/>
                </a:solidFill>
                <a:latin typeface="Merriweather" panose="020B0604020202020204" charset="-94"/>
                <a:sym typeface="Source Sans Pro"/>
              </a:rPr>
              <a:t>birçok </a:t>
            </a:r>
            <a:r>
              <a:rPr lang="tr-TR" sz="3500" i="0" u="none" strike="noStrike" cap="none" dirty="0">
                <a:solidFill>
                  <a:srgbClr val="000000"/>
                </a:solidFill>
                <a:latin typeface="Merriweather" panose="020B0604020202020204" charset="-94"/>
                <a:sym typeface="Source Sans Pro"/>
              </a:rPr>
              <a:t>yapıtını da onun sayesinde, gazete ve dergilerde yayınladı ve akabinde Servet-i </a:t>
            </a:r>
            <a:r>
              <a:rPr lang="tr-TR" sz="3500" i="0" u="none" strike="noStrike" cap="none" dirty="0" err="1">
                <a:solidFill>
                  <a:srgbClr val="000000"/>
                </a:solidFill>
                <a:latin typeface="Merriweather" panose="020B0604020202020204" charset="-94"/>
                <a:sym typeface="Source Sans Pro"/>
              </a:rPr>
              <a:t>Fünun</a:t>
            </a:r>
            <a:r>
              <a:rPr lang="tr-TR" sz="3500" i="0" u="none" strike="noStrike" cap="none" dirty="0">
                <a:solidFill>
                  <a:srgbClr val="000000"/>
                </a:solidFill>
                <a:latin typeface="Merriweather" panose="020B0604020202020204" charset="-94"/>
                <a:sym typeface="Source Sans Pro"/>
              </a:rPr>
              <a:t> topluluğu şair ve yazarlar grubuna katıldı.</a:t>
            </a:r>
            <a:endParaRPr sz="3500" dirty="0">
              <a:latin typeface="Merriweather" panose="020B0604020202020204" charset="-94"/>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31"/>
          <p:cNvPicPr preferRelativeResize="0">
            <a:picLocks noGrp="1"/>
          </p:cNvPicPr>
          <p:nvPr>
            <p:ph type="body" idx="1"/>
          </p:nvPr>
        </p:nvPicPr>
        <p:blipFill rotWithShape="1">
          <a:blip r:embed="rId3">
            <a:alphaModFix/>
          </a:blip>
          <a:srcRect/>
          <a:stretch/>
        </p:blipFill>
        <p:spPr>
          <a:xfrm>
            <a:off x="755576" y="1556792"/>
            <a:ext cx="3001457" cy="4555515"/>
          </a:xfrm>
          <a:prstGeom prst="rect">
            <a:avLst/>
          </a:prstGeom>
          <a:noFill/>
          <a:ln>
            <a:noFill/>
          </a:ln>
        </p:spPr>
      </p:pic>
      <p:sp>
        <p:nvSpPr>
          <p:cNvPr id="239" name="Google Shape;239;p31"/>
          <p:cNvSpPr txBox="1"/>
          <p:nvPr/>
        </p:nvSpPr>
        <p:spPr>
          <a:xfrm>
            <a:off x="3795516" y="603727"/>
            <a:ext cx="5096964" cy="5688632"/>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3600" b="0" i="0" u="none" strike="noStrike" cap="none" dirty="0" smtClean="0">
                <a:solidFill>
                  <a:schemeClr val="dk1"/>
                </a:solidFill>
                <a:latin typeface="Source Sans Pro"/>
                <a:ea typeface="Source Sans Pro"/>
                <a:cs typeface="Source Sans Pro"/>
                <a:sym typeface="Source Sans Pro"/>
              </a:rPr>
              <a:t>Mehmet Rauf, Kurtuluş Savaşı’nın </a:t>
            </a:r>
            <a:r>
              <a:rPr lang="tr-TR" sz="3600" b="0" i="0" u="none" strike="noStrike" cap="none" dirty="0" smtClean="0">
                <a:solidFill>
                  <a:schemeClr val="dk1"/>
                </a:solidFill>
                <a:latin typeface="Source Sans Pro"/>
                <a:ea typeface="Source Sans Pro"/>
                <a:cs typeface="Source Sans Pro"/>
                <a:sym typeface="Source Sans Pro"/>
              </a:rPr>
              <a:t> </a:t>
            </a:r>
            <a:r>
              <a:rPr lang="tr-TR" sz="3600" b="0" i="0" u="none" strike="noStrike" cap="none" dirty="0">
                <a:solidFill>
                  <a:schemeClr val="dk1"/>
                </a:solidFill>
                <a:latin typeface="Source Sans Pro"/>
                <a:ea typeface="Source Sans Pro"/>
                <a:cs typeface="Source Sans Pro"/>
                <a:sym typeface="Source Sans Pro"/>
              </a:rPr>
              <a:t>olağanüstü koşullarını yaşayan insanlarımızın içinde bulunduğu toplumsal durumun yanı sıra iç dünyalarını ve gelişen ruh iklimlerini </a:t>
            </a:r>
            <a:r>
              <a:rPr lang="tr-TR" sz="3600" b="0" i="0" u="none" strike="noStrike" cap="none" dirty="0" smtClean="0">
                <a:solidFill>
                  <a:schemeClr val="dk1"/>
                </a:solidFill>
                <a:latin typeface="Source Sans Pro"/>
                <a:ea typeface="Source Sans Pro"/>
                <a:cs typeface="Source Sans Pro"/>
                <a:sym typeface="Source Sans Pro"/>
              </a:rPr>
              <a:t>de kendine has üslubuyla anlatmıştır.</a:t>
            </a:r>
            <a:endParaRPr sz="3600" dirty="0"/>
          </a:p>
        </p:txBody>
      </p:sp>
    </p:spTree>
    <p:extLst>
      <p:ext uri="{BB962C8B-B14F-4D97-AF65-F5344CB8AC3E}">
        <p14:creationId xmlns:p14="http://schemas.microsoft.com/office/powerpoint/2010/main" val="4287607380"/>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5" name="Google Shape;245;p32" descr="F:\EDEBİYAT PERFORMANS ÖDEVİ\4790_Eski_Ask_Geceleri-Mehmet_Rauf801.jpg"/>
          <p:cNvPicPr preferRelativeResize="0"/>
          <p:nvPr/>
        </p:nvPicPr>
        <p:blipFill rotWithShape="1">
          <a:blip r:embed="rId3">
            <a:alphaModFix/>
          </a:blip>
          <a:srcRect/>
          <a:stretch/>
        </p:blipFill>
        <p:spPr>
          <a:xfrm>
            <a:off x="827584" y="1700807"/>
            <a:ext cx="3312368" cy="4429955"/>
          </a:xfrm>
          <a:prstGeom prst="rect">
            <a:avLst/>
          </a:prstGeom>
          <a:noFill/>
          <a:ln>
            <a:noFill/>
          </a:ln>
        </p:spPr>
      </p:pic>
      <p:sp>
        <p:nvSpPr>
          <p:cNvPr id="246" name="Google Shape;246;p32"/>
          <p:cNvSpPr txBox="1"/>
          <p:nvPr/>
        </p:nvSpPr>
        <p:spPr>
          <a:xfrm>
            <a:off x="4139952" y="548680"/>
            <a:ext cx="4896544"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3600" dirty="0">
                <a:solidFill>
                  <a:schemeClr val="dk1"/>
                </a:solidFill>
                <a:latin typeface="Source Sans Pro"/>
                <a:ea typeface="Source Sans Pro"/>
                <a:cs typeface="Source Sans Pro"/>
                <a:sym typeface="Source Sans Pro"/>
              </a:rPr>
              <a:t>Y</a:t>
            </a:r>
            <a:r>
              <a:rPr lang="tr-TR" sz="3600" b="0" i="0" u="none" strike="noStrike" cap="none" dirty="0" smtClean="0">
                <a:solidFill>
                  <a:schemeClr val="dk1"/>
                </a:solidFill>
                <a:latin typeface="Source Sans Pro"/>
                <a:ea typeface="Source Sans Pro"/>
                <a:cs typeface="Source Sans Pro"/>
                <a:sym typeface="Source Sans Pro"/>
              </a:rPr>
              <a:t>azarın </a:t>
            </a:r>
            <a:r>
              <a:rPr lang="tr-TR" sz="3600" b="0" i="0" u="none" strike="noStrike" cap="none" dirty="0">
                <a:solidFill>
                  <a:schemeClr val="dk1"/>
                </a:solidFill>
                <a:latin typeface="Source Sans Pro"/>
                <a:ea typeface="Source Sans Pro"/>
                <a:cs typeface="Source Sans Pro"/>
                <a:sym typeface="Source Sans Pro"/>
              </a:rPr>
              <a:t>öykü türündeki son kitabıdır. Bu kitabında Mehmet Rauf, yazınsal yanı ağır basan, kimi öykülerinde Servet-i </a:t>
            </a:r>
            <a:r>
              <a:rPr lang="tr-TR" sz="3600" b="0" i="0" u="none" strike="noStrike" cap="none" dirty="0" err="1">
                <a:solidFill>
                  <a:schemeClr val="dk1"/>
                </a:solidFill>
                <a:latin typeface="Source Sans Pro"/>
                <a:ea typeface="Source Sans Pro"/>
                <a:cs typeface="Source Sans Pro"/>
                <a:sym typeface="Source Sans Pro"/>
              </a:rPr>
              <a:t>Fünun</a:t>
            </a:r>
            <a:r>
              <a:rPr lang="tr-TR" sz="3600" b="0" i="0" u="none" strike="noStrike" cap="none" dirty="0">
                <a:solidFill>
                  <a:schemeClr val="dk1"/>
                </a:solidFill>
                <a:latin typeface="Source Sans Pro"/>
                <a:ea typeface="Source Sans Pro"/>
                <a:cs typeface="Source Sans Pro"/>
                <a:sym typeface="Source Sans Pro"/>
              </a:rPr>
              <a:t> dönemi öykü anlayışına yönelen bir yazar niteliğindedir. </a:t>
            </a:r>
            <a:endParaRPr sz="3600" dirty="0"/>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2" name="Google Shape;252;p33"/>
          <p:cNvPicPr preferRelativeResize="0">
            <a:picLocks noGrp="1"/>
          </p:cNvPicPr>
          <p:nvPr>
            <p:ph type="body" idx="1"/>
          </p:nvPr>
        </p:nvPicPr>
        <p:blipFill rotWithShape="1">
          <a:blip r:embed="rId3">
            <a:alphaModFix/>
          </a:blip>
          <a:srcRect/>
          <a:stretch/>
        </p:blipFill>
        <p:spPr>
          <a:xfrm>
            <a:off x="925328" y="1797209"/>
            <a:ext cx="2638560" cy="4176464"/>
          </a:xfrm>
          <a:prstGeom prst="rect">
            <a:avLst/>
          </a:prstGeom>
          <a:noFill/>
          <a:ln>
            <a:noFill/>
          </a:ln>
        </p:spPr>
      </p:pic>
      <p:sp>
        <p:nvSpPr>
          <p:cNvPr id="253" name="Google Shape;253;p33"/>
          <p:cNvSpPr txBox="1"/>
          <p:nvPr/>
        </p:nvSpPr>
        <p:spPr>
          <a:xfrm>
            <a:off x="3563888" y="548680"/>
            <a:ext cx="5256584"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1800" b="0" i="0" u="none" strike="noStrike" cap="none" dirty="0">
                <a:solidFill>
                  <a:srgbClr val="000000"/>
                </a:solidFill>
                <a:latin typeface="Verdana"/>
                <a:ea typeface="Verdana"/>
                <a:cs typeface="Verdana"/>
                <a:sym typeface="Verdana"/>
              </a:rPr>
              <a:t> </a:t>
            </a:r>
            <a:r>
              <a:rPr lang="tr-TR" sz="3500" b="0" i="0" u="none" strike="noStrike" cap="none" dirty="0">
                <a:solidFill>
                  <a:srgbClr val="000000"/>
                </a:solidFill>
                <a:latin typeface="Verdana"/>
                <a:ea typeface="Verdana"/>
                <a:cs typeface="Verdana"/>
                <a:sym typeface="Verdana"/>
              </a:rPr>
              <a:t>Türk Edebiyatı'nın  en başarılı </a:t>
            </a:r>
            <a:r>
              <a:rPr lang="tr-TR" sz="3500" b="1" i="0" u="none" strike="noStrike" cap="none" dirty="0">
                <a:solidFill>
                  <a:schemeClr val="accent4">
                    <a:lumMod val="50000"/>
                  </a:schemeClr>
                </a:solidFill>
                <a:latin typeface="Verdana"/>
                <a:ea typeface="Verdana"/>
                <a:cs typeface="Verdana"/>
                <a:sym typeface="Verdana"/>
              </a:rPr>
              <a:t>mensur şiirler </a:t>
            </a:r>
            <a:r>
              <a:rPr lang="tr-TR" sz="3500" b="0" i="0" u="none" strike="noStrike" cap="none" dirty="0">
                <a:solidFill>
                  <a:srgbClr val="000000"/>
                </a:solidFill>
                <a:latin typeface="Verdana"/>
                <a:ea typeface="Verdana"/>
                <a:cs typeface="Verdana"/>
                <a:sym typeface="Verdana"/>
              </a:rPr>
              <a:t>kitabı olarak bilinir. </a:t>
            </a:r>
            <a:r>
              <a:rPr lang="tr-TR" sz="3500" b="0" i="0" u="none" strike="noStrike" cap="none" dirty="0" err="1" smtClean="0">
                <a:solidFill>
                  <a:srgbClr val="000000"/>
                </a:solidFill>
                <a:latin typeface="Verdana"/>
                <a:ea typeface="Verdana"/>
                <a:cs typeface="Verdana"/>
                <a:sym typeface="Verdana"/>
              </a:rPr>
              <a:t>Aşka,güzelliğe</a:t>
            </a:r>
            <a:r>
              <a:rPr lang="tr-TR" sz="3500" b="0" i="0" u="none" strike="noStrike" cap="none" dirty="0">
                <a:solidFill>
                  <a:srgbClr val="000000"/>
                </a:solidFill>
                <a:latin typeface="Verdana"/>
                <a:ea typeface="Verdana"/>
                <a:cs typeface="Verdana"/>
                <a:sym typeface="Verdana"/>
              </a:rPr>
              <a:t>, sanata olan tutkusunu </a:t>
            </a:r>
            <a:r>
              <a:rPr lang="tr-TR" sz="3500" b="0" i="0" u="none" strike="noStrike" cap="none" dirty="0" smtClean="0">
                <a:solidFill>
                  <a:srgbClr val="000000"/>
                </a:solidFill>
                <a:latin typeface="Verdana"/>
                <a:ea typeface="Verdana"/>
                <a:cs typeface="Verdana"/>
                <a:sym typeface="Verdana"/>
              </a:rPr>
              <a:t>içinden </a:t>
            </a:r>
            <a:r>
              <a:rPr lang="tr-TR" sz="3500" b="0" i="0" u="none" strike="noStrike" cap="none" dirty="0">
                <a:solidFill>
                  <a:srgbClr val="000000"/>
                </a:solidFill>
                <a:latin typeface="Verdana"/>
                <a:ea typeface="Verdana"/>
                <a:cs typeface="Verdana"/>
                <a:sym typeface="Verdana"/>
              </a:rPr>
              <a:t>geldiği gibi, bir anda kâğıda </a:t>
            </a:r>
            <a:r>
              <a:rPr lang="tr-TR" sz="3500" b="0" i="0" u="none" strike="noStrike" cap="none" dirty="0" err="1" smtClean="0">
                <a:solidFill>
                  <a:srgbClr val="000000"/>
                </a:solidFill>
                <a:latin typeface="Verdana"/>
                <a:ea typeface="Verdana"/>
                <a:cs typeface="Verdana"/>
                <a:sym typeface="Verdana"/>
              </a:rPr>
              <a:t>döküve</a:t>
            </a:r>
            <a:r>
              <a:rPr lang="tr-TR" sz="3500" b="0" i="0" u="none" strike="noStrike" cap="none" dirty="0" smtClean="0">
                <a:solidFill>
                  <a:srgbClr val="000000"/>
                </a:solidFill>
                <a:latin typeface="Verdana"/>
                <a:ea typeface="Verdana"/>
                <a:cs typeface="Verdana"/>
                <a:sym typeface="Verdana"/>
              </a:rPr>
              <a:t>-ren </a:t>
            </a:r>
            <a:r>
              <a:rPr lang="tr-TR" sz="3500" b="0" i="0" u="none" strike="noStrike" cap="none" dirty="0">
                <a:solidFill>
                  <a:srgbClr val="000000"/>
                </a:solidFill>
                <a:latin typeface="Verdana"/>
                <a:ea typeface="Verdana"/>
                <a:cs typeface="Verdana"/>
                <a:sym typeface="Verdana"/>
              </a:rPr>
              <a:t>yazar, bu eserde, aslında bir anlamda </a:t>
            </a:r>
            <a:r>
              <a:rPr lang="tr-TR" sz="3400" b="0" i="0" u="none" strike="noStrike" cap="none" dirty="0">
                <a:solidFill>
                  <a:srgbClr val="000000"/>
                </a:solidFill>
                <a:latin typeface="Verdana"/>
                <a:ea typeface="Verdana"/>
                <a:cs typeface="Verdana"/>
                <a:sym typeface="Verdana"/>
              </a:rPr>
              <a:t>kendi </a:t>
            </a:r>
            <a:r>
              <a:rPr lang="tr-TR" sz="3400" b="0" i="0" u="none" strike="noStrike" cap="none" dirty="0" smtClean="0">
                <a:solidFill>
                  <a:srgbClr val="000000"/>
                </a:solidFill>
                <a:latin typeface="Verdana"/>
                <a:ea typeface="Verdana"/>
                <a:cs typeface="Verdana"/>
                <a:sym typeface="Verdana"/>
              </a:rPr>
              <a:t>dramını yazar. </a:t>
            </a:r>
            <a:endParaRPr sz="1800" b="0" i="0" u="none" strike="noStrike" cap="none"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220736892"/>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2" name="Google Shape;252;p33"/>
          <p:cNvPicPr preferRelativeResize="0">
            <a:picLocks noGrp="1"/>
          </p:cNvPicPr>
          <p:nvPr>
            <p:ph type="body" idx="1"/>
          </p:nvPr>
        </p:nvPicPr>
        <p:blipFill rotWithShape="1">
          <a:blip r:embed="rId3">
            <a:alphaModFix/>
          </a:blip>
          <a:srcRect/>
          <a:stretch/>
        </p:blipFill>
        <p:spPr>
          <a:xfrm>
            <a:off x="925328" y="1797209"/>
            <a:ext cx="2638560" cy="4176464"/>
          </a:xfrm>
          <a:prstGeom prst="rect">
            <a:avLst/>
          </a:prstGeom>
          <a:noFill/>
          <a:ln>
            <a:noFill/>
          </a:ln>
        </p:spPr>
      </p:pic>
      <p:sp>
        <p:nvSpPr>
          <p:cNvPr id="253" name="Google Shape;253;p33"/>
          <p:cNvSpPr txBox="1"/>
          <p:nvPr/>
        </p:nvSpPr>
        <p:spPr>
          <a:xfrm>
            <a:off x="3563888" y="548680"/>
            <a:ext cx="4968552" cy="5760640"/>
          </a:xfrm>
          <a:prstGeom prst="rect">
            <a:avLst/>
          </a:prstGeom>
          <a:ln>
            <a:noFill/>
          </a:ln>
        </p:spPr>
        <p:style>
          <a:lnRef idx="0">
            <a:scrgbClr r="0" g="0" b="0"/>
          </a:lnRef>
          <a:fillRef idx="1001">
            <a:schemeClr val="lt1"/>
          </a:fillRef>
          <a:effectRef idx="0">
            <a:scrgbClr r="0" g="0" b="0"/>
          </a:effectRef>
          <a:fontRef idx="major"/>
        </p:style>
        <p:txBody>
          <a:bodyPr spcFirstLastPara="1" wrap="square" lIns="91425" tIns="45700" rIns="91425" bIns="45700" anchor="t" anchorCtr="0">
            <a:noAutofit/>
          </a:bodyPr>
          <a:lstStyle/>
          <a:p>
            <a:pPr marL="0" marR="0" lvl="0" indent="0" algn="l" rtl="0">
              <a:spcBef>
                <a:spcPts val="0"/>
              </a:spcBef>
              <a:spcAft>
                <a:spcPts val="0"/>
              </a:spcAft>
              <a:buNone/>
            </a:pPr>
            <a:r>
              <a:rPr lang="tr-TR" sz="1800" b="0" i="0" u="none" strike="noStrike" cap="none" dirty="0">
                <a:solidFill>
                  <a:srgbClr val="000000"/>
                </a:solidFill>
                <a:latin typeface="Verdana"/>
                <a:ea typeface="Verdana"/>
                <a:cs typeface="Verdana"/>
                <a:sym typeface="Verdana"/>
              </a:rPr>
              <a:t> </a:t>
            </a:r>
            <a:endParaRPr lang="tr-TR" sz="1800" b="0" i="0" u="none" strike="noStrike" cap="none" dirty="0" smtClean="0">
              <a:solidFill>
                <a:srgbClr val="000000"/>
              </a:solidFill>
              <a:latin typeface="Verdana"/>
              <a:ea typeface="Verdana"/>
              <a:cs typeface="Verdana"/>
              <a:sym typeface="Verdana"/>
            </a:endParaRPr>
          </a:p>
          <a:p>
            <a:pPr marL="0" marR="0" lvl="0" indent="0" algn="l" rtl="0">
              <a:spcBef>
                <a:spcPts val="0"/>
              </a:spcBef>
              <a:spcAft>
                <a:spcPts val="0"/>
              </a:spcAft>
              <a:buNone/>
            </a:pPr>
            <a:endParaRPr lang="tr-TR" sz="4000" b="0" i="0" u="none" strike="noStrike" cap="none" dirty="0" smtClean="0">
              <a:solidFill>
                <a:srgbClr val="000000"/>
              </a:solidFill>
              <a:latin typeface="Verdana"/>
              <a:ea typeface="Verdana"/>
              <a:cs typeface="Verdana"/>
              <a:sym typeface="Verdana"/>
            </a:endParaRPr>
          </a:p>
          <a:p>
            <a:pPr marL="0" marR="0" lvl="0" indent="0" algn="l" rtl="0">
              <a:spcBef>
                <a:spcPts val="0"/>
              </a:spcBef>
              <a:spcAft>
                <a:spcPts val="0"/>
              </a:spcAft>
              <a:buNone/>
            </a:pPr>
            <a:r>
              <a:rPr lang="tr-TR" sz="4000" b="0" i="0" u="none" strike="noStrike" cap="none" dirty="0" smtClean="0">
                <a:solidFill>
                  <a:srgbClr val="000000"/>
                </a:solidFill>
                <a:latin typeface="Verdana"/>
                <a:ea typeface="Verdana"/>
                <a:cs typeface="Verdana"/>
                <a:sym typeface="Verdana"/>
              </a:rPr>
              <a:t>Siyah </a:t>
            </a:r>
            <a:r>
              <a:rPr lang="tr-TR" sz="4000" b="0" i="0" u="none" strike="noStrike" cap="none" dirty="0" err="1" smtClean="0">
                <a:solidFill>
                  <a:srgbClr val="000000"/>
                </a:solidFill>
                <a:latin typeface="Verdana"/>
                <a:ea typeface="Verdana"/>
                <a:cs typeface="Verdana"/>
                <a:sym typeface="Verdana"/>
              </a:rPr>
              <a:t>İnciler’in</a:t>
            </a:r>
            <a:r>
              <a:rPr lang="tr-TR" sz="4000" b="0" i="0" u="none" strike="noStrike" cap="none" dirty="0" smtClean="0">
                <a:solidFill>
                  <a:srgbClr val="000000"/>
                </a:solidFill>
                <a:latin typeface="Verdana"/>
                <a:ea typeface="Verdana"/>
                <a:cs typeface="Verdana"/>
                <a:sym typeface="Verdana"/>
              </a:rPr>
              <a:t> önemli bir </a:t>
            </a:r>
            <a:r>
              <a:rPr lang="tr-TR" sz="4000" b="0" i="0" u="none" strike="noStrike" cap="none" dirty="0">
                <a:solidFill>
                  <a:srgbClr val="000000"/>
                </a:solidFill>
                <a:latin typeface="Verdana"/>
                <a:ea typeface="Verdana"/>
                <a:cs typeface="Verdana"/>
                <a:sym typeface="Verdana"/>
              </a:rPr>
              <a:t>özelliği </a:t>
            </a:r>
            <a:r>
              <a:rPr lang="tr-TR" sz="4000" b="0" i="0" u="none" strike="noStrike" cap="none" dirty="0" smtClean="0">
                <a:solidFill>
                  <a:srgbClr val="000000"/>
                </a:solidFill>
                <a:latin typeface="Verdana"/>
                <a:ea typeface="Verdana"/>
                <a:cs typeface="Verdana"/>
                <a:sym typeface="Verdana"/>
              </a:rPr>
              <a:t> </a:t>
            </a:r>
            <a:r>
              <a:rPr lang="tr-TR" sz="4000" b="0" i="0" u="none" strike="noStrike" cap="none" dirty="0">
                <a:solidFill>
                  <a:srgbClr val="000000"/>
                </a:solidFill>
                <a:latin typeface="Verdana"/>
                <a:ea typeface="Verdana"/>
                <a:cs typeface="Verdana"/>
                <a:sym typeface="Verdana"/>
              </a:rPr>
              <a:t>taşıdığı samimiyet duygusudur. </a:t>
            </a:r>
            <a:endParaRPr lang="tr-TR" sz="4000" b="0" i="0" u="none" strike="noStrike" cap="none" dirty="0" smtClean="0">
              <a:solidFill>
                <a:srgbClr val="000000"/>
              </a:solidFill>
              <a:latin typeface="Verdana"/>
              <a:ea typeface="Verdana"/>
              <a:cs typeface="Verdana"/>
              <a:sym typeface="Verdana"/>
            </a:endParaRPr>
          </a:p>
          <a:p>
            <a:pPr marL="0" marR="0" lvl="0" indent="0" algn="l" rtl="0">
              <a:spcBef>
                <a:spcPts val="0"/>
              </a:spcBef>
              <a:spcAft>
                <a:spcPts val="0"/>
              </a:spcAft>
              <a:buNone/>
            </a:pPr>
            <a:r>
              <a:rPr lang="tr-TR" sz="4000" b="0" i="0" u="none" strike="noStrike" cap="none" dirty="0" smtClean="0">
                <a:solidFill>
                  <a:srgbClr val="000000"/>
                </a:solidFill>
                <a:latin typeface="Verdana"/>
                <a:ea typeface="Verdana"/>
                <a:cs typeface="Verdana"/>
                <a:sym typeface="Verdana"/>
              </a:rPr>
              <a:t>Eser beş bölümden oluşur.</a:t>
            </a:r>
            <a:endParaRPr sz="40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1095023" y="548681"/>
            <a:ext cx="6965245"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Merriweather"/>
              <a:buNone/>
            </a:pPr>
            <a:r>
              <a:rPr lang="tr-TR" sz="4400" b="0" i="0" u="none" strike="noStrike" cap="none" dirty="0" smtClean="0">
                <a:solidFill>
                  <a:schemeClr val="accent4">
                    <a:lumMod val="50000"/>
                  </a:schemeClr>
                </a:solidFill>
                <a:latin typeface="Merriweather"/>
                <a:ea typeface="Merriweather"/>
                <a:cs typeface="Merriweather"/>
                <a:sym typeface="Merriweather"/>
              </a:rPr>
              <a:t>PENÇE (TİYATRO)</a:t>
            </a:r>
            <a:endParaRPr sz="4400" b="0" i="0" u="none" strike="noStrike" cap="none" dirty="0">
              <a:solidFill>
                <a:schemeClr val="accent4">
                  <a:lumMod val="50000"/>
                </a:schemeClr>
              </a:solidFill>
              <a:latin typeface="Merriweather"/>
              <a:ea typeface="Merriweather"/>
              <a:cs typeface="Merriweather"/>
              <a:sym typeface="Merriweather"/>
            </a:endParaRPr>
          </a:p>
        </p:txBody>
      </p:sp>
      <p:sp>
        <p:nvSpPr>
          <p:cNvPr id="272" name="Google Shape;272;p36"/>
          <p:cNvSpPr txBox="1">
            <a:spLocks noGrp="1"/>
          </p:cNvSpPr>
          <p:nvPr>
            <p:ph type="body" idx="1"/>
          </p:nvPr>
        </p:nvSpPr>
        <p:spPr>
          <a:xfrm>
            <a:off x="755576" y="1412776"/>
            <a:ext cx="7704856" cy="48965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2"/>
              </a:buClr>
              <a:buSzPts val="1887"/>
              <a:buNone/>
            </a:pPr>
            <a:r>
              <a:rPr lang="tr-TR" sz="3600" b="0" i="0" u="none" strike="noStrike" cap="none" dirty="0">
                <a:solidFill>
                  <a:schemeClr val="dk1"/>
                </a:solidFill>
                <a:sym typeface="Source Sans Pro"/>
              </a:rPr>
              <a:t>İkisi de evli olan Vasfi ve Ferdiye yasak ilişki yaşamaktadırlar. </a:t>
            </a:r>
            <a:r>
              <a:rPr lang="tr-TR" sz="3600" b="0" i="0" u="none" strike="noStrike" cap="none" dirty="0" err="1">
                <a:solidFill>
                  <a:schemeClr val="dk1"/>
                </a:solidFill>
                <a:sym typeface="Source Sans Pro"/>
              </a:rPr>
              <a:t>Ferdiye'nin</a:t>
            </a:r>
            <a:r>
              <a:rPr lang="tr-TR" sz="3600" b="0" i="0" u="none" strike="noStrike" cap="none" dirty="0">
                <a:solidFill>
                  <a:schemeClr val="dk1"/>
                </a:solidFill>
                <a:sym typeface="Source Sans Pro"/>
              </a:rPr>
              <a:t> kocası bu durumu öğrenince Vasfi'yi öldürmeye kalkar. Bir yandan da Pertev'in Leman'la bir ilişkisi vardır. Ama Leman'ın sadece Pertev'le ilişkisi yoktur. Leman Pertev'le evlenebilmek için ona plan kurar. Ama uşağı Beşir'le beraber yakalanınca her şey ortaya çıkar. </a:t>
            </a:r>
            <a:endParaRPr sz="2220" b="0" i="0" u="none" strike="noStrike" cap="none" dirty="0">
              <a:solidFill>
                <a:schemeClr val="dk1"/>
              </a:solidFill>
              <a:latin typeface="Source Sans Pro"/>
              <a:ea typeface="Source Sans Pro"/>
              <a:cs typeface="Source Sans Pro"/>
              <a:sym typeface="Source Sans Pro"/>
            </a:endParaRPr>
          </a:p>
          <a:p>
            <a:pPr marL="274320" marR="0" lvl="0" indent="-154495" algn="l" rtl="0">
              <a:lnSpc>
                <a:spcPct val="80000"/>
              </a:lnSpc>
              <a:spcBef>
                <a:spcPts val="444"/>
              </a:spcBef>
              <a:spcAft>
                <a:spcPts val="0"/>
              </a:spcAft>
              <a:buClr>
                <a:schemeClr val="accent2"/>
              </a:buClr>
              <a:buSzPts val="1887"/>
              <a:buFont typeface="Courgette"/>
              <a:buNone/>
            </a:pPr>
            <a:endParaRPr sz="2220" b="0" i="0" u="none" strike="noStrike" cap="none"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039766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1095023" y="548681"/>
            <a:ext cx="6965245"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Merriweather"/>
              <a:buNone/>
            </a:pPr>
            <a:r>
              <a:rPr lang="tr-TR" sz="4400" b="0" i="0" u="none" strike="noStrike" cap="none" dirty="0" smtClean="0">
                <a:solidFill>
                  <a:schemeClr val="accent4">
                    <a:lumMod val="50000"/>
                  </a:schemeClr>
                </a:solidFill>
                <a:latin typeface="Merriweather"/>
                <a:ea typeface="Merriweather"/>
                <a:cs typeface="Merriweather"/>
                <a:sym typeface="Merriweather"/>
              </a:rPr>
              <a:t>PENÇE (TİYATRO)</a:t>
            </a:r>
            <a:endParaRPr sz="4400" b="0" i="0" u="none" strike="noStrike" cap="none" dirty="0">
              <a:solidFill>
                <a:schemeClr val="accent4">
                  <a:lumMod val="50000"/>
                </a:schemeClr>
              </a:solidFill>
              <a:latin typeface="Merriweather"/>
              <a:ea typeface="Merriweather"/>
              <a:cs typeface="Merriweather"/>
              <a:sym typeface="Merriweather"/>
            </a:endParaRPr>
          </a:p>
        </p:txBody>
      </p:sp>
      <p:sp>
        <p:nvSpPr>
          <p:cNvPr id="272" name="Google Shape;272;p36"/>
          <p:cNvSpPr txBox="1">
            <a:spLocks noGrp="1"/>
          </p:cNvSpPr>
          <p:nvPr>
            <p:ph type="body" idx="1"/>
          </p:nvPr>
        </p:nvSpPr>
        <p:spPr>
          <a:xfrm>
            <a:off x="755576" y="1268760"/>
            <a:ext cx="7704856" cy="4395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2"/>
              </a:buClr>
              <a:buSzPts val="1887"/>
              <a:buNone/>
            </a:pPr>
            <a:r>
              <a:rPr lang="tr-TR" sz="3600" b="0" i="0" u="none" strike="noStrike" cap="none" dirty="0" smtClean="0">
                <a:solidFill>
                  <a:schemeClr val="dk1"/>
                </a:solidFill>
                <a:sym typeface="Source Sans Pro"/>
              </a:rPr>
              <a:t/>
            </a:r>
            <a:br>
              <a:rPr lang="tr-TR" sz="3600" b="0" i="0" u="none" strike="noStrike" cap="none" dirty="0" smtClean="0">
                <a:solidFill>
                  <a:schemeClr val="dk1"/>
                </a:solidFill>
                <a:sym typeface="Source Sans Pro"/>
              </a:rPr>
            </a:br>
            <a:r>
              <a:rPr lang="tr-TR" sz="4000" b="0" i="0" u="none" strike="noStrike" cap="none" dirty="0" smtClean="0">
                <a:solidFill>
                  <a:schemeClr val="dk1"/>
                </a:solidFill>
                <a:sym typeface="Source Sans Pro"/>
              </a:rPr>
              <a:t>Pertev</a:t>
            </a:r>
            <a:r>
              <a:rPr lang="tr-TR" sz="4000" b="0" i="0" u="none" strike="noStrike" cap="none" dirty="0">
                <a:solidFill>
                  <a:schemeClr val="dk1"/>
                </a:solidFill>
                <a:sym typeface="Source Sans Pro"/>
              </a:rPr>
              <a:t>, son derece efendi biri olan eniştesi Ferit Bey'in tavsiyelerine uyar. Müstakbel eşini faziletli kadınlar arasından seçecektir. Vasfi ise </a:t>
            </a:r>
            <a:r>
              <a:rPr lang="tr-TR" sz="4000" b="0" i="0" u="none" strike="noStrike" cap="none" dirty="0" err="1">
                <a:solidFill>
                  <a:schemeClr val="dk1"/>
                </a:solidFill>
                <a:sym typeface="Source Sans Pro"/>
              </a:rPr>
              <a:t>Ferdiye'nin</a:t>
            </a:r>
            <a:r>
              <a:rPr lang="tr-TR" sz="4000" b="0" i="0" u="none" strike="noStrike" cap="none" dirty="0">
                <a:solidFill>
                  <a:schemeClr val="dk1"/>
                </a:solidFill>
                <a:sym typeface="Source Sans Pro"/>
              </a:rPr>
              <a:t> kocası tarafından yaralanınca, şefkati, ilgiyi yine </a:t>
            </a:r>
            <a:r>
              <a:rPr lang="tr-TR" sz="4000" b="0" i="0" u="none" strike="noStrike" cap="none" dirty="0" smtClean="0">
                <a:solidFill>
                  <a:schemeClr val="dk1"/>
                </a:solidFill>
                <a:sym typeface="Source Sans Pro"/>
              </a:rPr>
              <a:t>terk ettiği </a:t>
            </a:r>
            <a:r>
              <a:rPr lang="tr-TR" sz="4000" b="0" i="0" u="none" strike="noStrike" cap="none" dirty="0">
                <a:solidFill>
                  <a:schemeClr val="dk1"/>
                </a:solidFill>
                <a:sym typeface="Source Sans Pro"/>
              </a:rPr>
              <a:t>karısında bulur.</a:t>
            </a:r>
            <a:endParaRPr sz="4000" dirty="0"/>
          </a:p>
          <a:p>
            <a:pPr marL="274320" marR="0" lvl="0" indent="-154495" algn="l" rtl="0">
              <a:lnSpc>
                <a:spcPct val="80000"/>
              </a:lnSpc>
              <a:spcBef>
                <a:spcPts val="444"/>
              </a:spcBef>
              <a:spcAft>
                <a:spcPts val="0"/>
              </a:spcAft>
              <a:buClr>
                <a:schemeClr val="accent2"/>
              </a:buClr>
              <a:buSzPts val="1887"/>
              <a:buFont typeface="Courgette"/>
              <a:buNone/>
            </a:pPr>
            <a:endParaRPr sz="2220" b="0" i="0" u="none" strike="noStrike" cap="none" dirty="0">
              <a:solidFill>
                <a:schemeClr val="dk1"/>
              </a:solidFill>
              <a:latin typeface="Source Sans Pro"/>
              <a:ea typeface="Source Sans Pro"/>
              <a:cs typeface="Source Sans Pro"/>
              <a:sym typeface="Source Sans Pro"/>
            </a:endParaRPr>
          </a:p>
          <a:p>
            <a:pPr marL="274320" marR="0" lvl="0" indent="-154495" algn="l" rtl="0">
              <a:lnSpc>
                <a:spcPct val="80000"/>
              </a:lnSpc>
              <a:spcBef>
                <a:spcPts val="444"/>
              </a:spcBef>
              <a:spcAft>
                <a:spcPts val="0"/>
              </a:spcAft>
              <a:buClr>
                <a:schemeClr val="accent2"/>
              </a:buClr>
              <a:buSzPts val="1887"/>
              <a:buFont typeface="Courgette"/>
              <a:buNone/>
            </a:pPr>
            <a:endParaRPr sz="222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8" name="Google Shape;278;p37"/>
          <p:cNvPicPr preferRelativeResize="0">
            <a:picLocks noGrp="1"/>
          </p:cNvPicPr>
          <p:nvPr>
            <p:ph type="body" idx="1"/>
          </p:nvPr>
        </p:nvPicPr>
        <p:blipFill rotWithShape="1">
          <a:blip r:embed="rId3">
            <a:alphaModFix/>
          </a:blip>
          <a:srcRect/>
          <a:stretch/>
        </p:blipFill>
        <p:spPr>
          <a:xfrm>
            <a:off x="755576" y="1893187"/>
            <a:ext cx="2880320" cy="4160462"/>
          </a:xfrm>
          <a:prstGeom prst="rect">
            <a:avLst/>
          </a:prstGeom>
          <a:noFill/>
          <a:ln>
            <a:noFill/>
          </a:ln>
        </p:spPr>
      </p:pic>
      <p:sp>
        <p:nvSpPr>
          <p:cNvPr id="279" name="Google Shape;279;p37"/>
          <p:cNvSpPr txBox="1"/>
          <p:nvPr/>
        </p:nvSpPr>
        <p:spPr>
          <a:xfrm>
            <a:off x="3707904" y="548680"/>
            <a:ext cx="4680520" cy="5832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800" b="0" i="0" u="none" strike="noStrike" cap="none" dirty="0">
                <a:solidFill>
                  <a:schemeClr val="dk1"/>
                </a:solidFill>
                <a:latin typeface="Source Sans Pro"/>
                <a:ea typeface="Source Sans Pro"/>
                <a:cs typeface="Source Sans Pro"/>
                <a:sym typeface="Source Sans Pro"/>
              </a:rPr>
              <a:t>Aslında teyzesinin oğlu Azmi'yi seven Lamia zorla Refik'le evlendirilir. Evin kahyası, çıkardığı dedikodularıyla Refik'in Lamia ve Azmi'yi öldürmesine zemin hazırlar.</a:t>
            </a:r>
            <a:endParaRPr sz="3800" b="0" i="0" u="none" strike="noStrike" cap="none" dirty="0">
              <a:solidFill>
                <a:schemeClr val="dk1"/>
              </a:solidFill>
              <a:latin typeface="Source Sans Pro"/>
              <a:ea typeface="Source Sans Pro"/>
              <a:cs typeface="Source Sans Pro"/>
              <a:sym typeface="Source Sans Pro"/>
            </a:endParaRPr>
          </a:p>
        </p:txBody>
      </p:sp>
      <p:sp>
        <p:nvSpPr>
          <p:cNvPr id="2" name="Metin kutusu 1"/>
          <p:cNvSpPr txBox="1"/>
          <p:nvPr/>
        </p:nvSpPr>
        <p:spPr>
          <a:xfrm>
            <a:off x="1111874" y="980728"/>
            <a:ext cx="2082621" cy="646331"/>
          </a:xfrm>
          <a:prstGeom prst="rect">
            <a:avLst/>
          </a:prstGeom>
          <a:noFill/>
        </p:spPr>
        <p:txBody>
          <a:bodyPr wrap="none" rtlCol="0">
            <a:spAutoFit/>
          </a:bodyPr>
          <a:lstStyle/>
          <a:p>
            <a:r>
              <a:rPr lang="tr-TR" sz="3600" dirty="0" smtClean="0"/>
              <a:t>SANSAR</a:t>
            </a:r>
            <a:endParaRPr lang="tr-TR" sz="3600" dirty="0"/>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1043608" y="620688"/>
            <a:ext cx="6965245" cy="9361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Merriweather"/>
              <a:buNone/>
            </a:pPr>
            <a:r>
              <a:rPr lang="tr-TR" sz="4400" b="0" i="0" u="none" strike="noStrike" cap="none" dirty="0" smtClean="0">
                <a:solidFill>
                  <a:schemeClr val="accent4">
                    <a:lumMod val="50000"/>
                  </a:schemeClr>
                </a:solidFill>
                <a:latin typeface="Merriweather"/>
                <a:ea typeface="Merriweather"/>
                <a:cs typeface="Merriweather"/>
                <a:sym typeface="Merriweather"/>
              </a:rPr>
              <a:t>CİDAL (TİYATRO) </a:t>
            </a:r>
            <a:endParaRPr sz="4400" b="0" i="0" u="none" strike="noStrike" cap="none" dirty="0">
              <a:solidFill>
                <a:schemeClr val="accent4">
                  <a:lumMod val="50000"/>
                </a:schemeClr>
              </a:solidFill>
              <a:latin typeface="Merriweather"/>
              <a:ea typeface="Merriweather"/>
              <a:cs typeface="Merriweather"/>
              <a:sym typeface="Merriweather"/>
            </a:endParaRPr>
          </a:p>
        </p:txBody>
      </p:sp>
      <p:sp>
        <p:nvSpPr>
          <p:cNvPr id="285" name="Google Shape;285;p38"/>
          <p:cNvSpPr txBox="1">
            <a:spLocks noGrp="1"/>
          </p:cNvSpPr>
          <p:nvPr>
            <p:ph type="body" idx="1"/>
          </p:nvPr>
        </p:nvSpPr>
        <p:spPr>
          <a:xfrm>
            <a:off x="683568" y="1412776"/>
            <a:ext cx="7621508" cy="4968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380"/>
              <a:buNone/>
            </a:pPr>
            <a:r>
              <a:rPr lang="tr-TR" sz="3600" b="0" i="0" u="none" strike="noStrike" cap="none" dirty="0">
                <a:solidFill>
                  <a:schemeClr val="dk1"/>
                </a:solidFill>
                <a:latin typeface="Source Sans Pro"/>
                <a:ea typeface="Source Sans Pro"/>
                <a:cs typeface="Source Sans Pro"/>
                <a:sym typeface="Source Sans Pro"/>
              </a:rPr>
              <a:t>Paris'te okumuş olan </a:t>
            </a:r>
            <a:r>
              <a:rPr lang="tr-TR" sz="3600" b="0" i="0" u="none" strike="noStrike" cap="none" dirty="0" err="1">
                <a:solidFill>
                  <a:schemeClr val="dk1"/>
                </a:solidFill>
                <a:latin typeface="Source Sans Pro"/>
                <a:ea typeface="Source Sans Pro"/>
                <a:cs typeface="Source Sans Pro"/>
                <a:sym typeface="Source Sans Pro"/>
              </a:rPr>
              <a:t>Mecdi</a:t>
            </a:r>
            <a:r>
              <a:rPr lang="tr-TR" sz="3600" b="0" i="0" u="none" strike="noStrike" cap="none" dirty="0">
                <a:solidFill>
                  <a:schemeClr val="dk1"/>
                </a:solidFill>
                <a:latin typeface="Source Sans Pro"/>
                <a:ea typeface="Source Sans Pro"/>
                <a:cs typeface="Source Sans Pro"/>
                <a:sym typeface="Source Sans Pro"/>
              </a:rPr>
              <a:t>, halasının kızı Nesime ile evlenir. Bir süre sonra halasının gelini </a:t>
            </a:r>
            <a:r>
              <a:rPr lang="tr-TR" sz="3600" b="0" i="0" u="none" strike="noStrike" cap="none" dirty="0" err="1">
                <a:solidFill>
                  <a:schemeClr val="dk1"/>
                </a:solidFill>
                <a:latin typeface="Source Sans Pro"/>
                <a:ea typeface="Source Sans Pro"/>
                <a:cs typeface="Source Sans Pro"/>
                <a:sym typeface="Source Sans Pro"/>
              </a:rPr>
              <a:t>Behice</a:t>
            </a:r>
            <a:r>
              <a:rPr lang="tr-TR" sz="3600" b="0" i="0" u="none" strike="noStrike" cap="none" dirty="0">
                <a:solidFill>
                  <a:schemeClr val="dk1"/>
                </a:solidFill>
                <a:latin typeface="Source Sans Pro"/>
                <a:ea typeface="Source Sans Pro"/>
                <a:cs typeface="Source Sans Pro"/>
                <a:sym typeface="Source Sans Pro"/>
              </a:rPr>
              <a:t> ile gizli bir ilişki yaşar. Bu iş </a:t>
            </a:r>
            <a:r>
              <a:rPr lang="tr-TR" sz="3600" b="0" i="0" u="none" strike="noStrike" cap="none" dirty="0" err="1" smtClean="0">
                <a:solidFill>
                  <a:schemeClr val="dk1"/>
                </a:solidFill>
                <a:latin typeface="Source Sans Pro"/>
                <a:ea typeface="Source Sans Pro"/>
                <a:cs typeface="Source Sans Pro"/>
                <a:sym typeface="Source Sans Pro"/>
              </a:rPr>
              <a:t>meyda-na</a:t>
            </a:r>
            <a:r>
              <a:rPr lang="tr-TR" sz="3600" b="0" i="0" u="none" strike="noStrike" cap="none" dirty="0" smtClean="0">
                <a:solidFill>
                  <a:schemeClr val="dk1"/>
                </a:solidFill>
                <a:latin typeface="Source Sans Pro"/>
                <a:ea typeface="Source Sans Pro"/>
                <a:cs typeface="Source Sans Pro"/>
                <a:sym typeface="Source Sans Pro"/>
              </a:rPr>
              <a:t> </a:t>
            </a:r>
            <a:r>
              <a:rPr lang="tr-TR" sz="3600" b="0" i="0" u="none" strike="noStrike" cap="none" dirty="0">
                <a:solidFill>
                  <a:schemeClr val="dk1"/>
                </a:solidFill>
                <a:latin typeface="Source Sans Pro"/>
                <a:ea typeface="Source Sans Pro"/>
                <a:cs typeface="Source Sans Pro"/>
                <a:sym typeface="Source Sans Pro"/>
              </a:rPr>
              <a:t>çıkmadan </a:t>
            </a:r>
            <a:r>
              <a:rPr lang="tr-TR" sz="3600" b="0" i="0" u="none" strike="noStrike" cap="none" dirty="0" err="1">
                <a:solidFill>
                  <a:schemeClr val="dk1"/>
                </a:solidFill>
                <a:latin typeface="Source Sans Pro"/>
                <a:ea typeface="Source Sans Pro"/>
                <a:cs typeface="Source Sans Pro"/>
                <a:sym typeface="Source Sans Pro"/>
              </a:rPr>
              <a:t>Behice'nin</a:t>
            </a:r>
            <a:r>
              <a:rPr lang="tr-TR" sz="3600" b="0" i="0" u="none" strike="noStrike" cap="none" dirty="0">
                <a:solidFill>
                  <a:schemeClr val="dk1"/>
                </a:solidFill>
                <a:latin typeface="Source Sans Pro"/>
                <a:ea typeface="Source Sans Pro"/>
                <a:cs typeface="Source Sans Pro"/>
                <a:sym typeface="Source Sans Pro"/>
              </a:rPr>
              <a:t> eşinin başka bir yere tayini çıkar ve </a:t>
            </a:r>
            <a:r>
              <a:rPr lang="tr-TR" sz="3600" b="0" i="0" u="none" strike="noStrike" cap="none" dirty="0" smtClean="0">
                <a:solidFill>
                  <a:schemeClr val="dk1"/>
                </a:solidFill>
                <a:latin typeface="Source Sans Pro"/>
                <a:ea typeface="Source Sans Pro"/>
                <a:cs typeface="Source Sans Pro"/>
                <a:sym typeface="Source Sans Pro"/>
              </a:rPr>
              <a:t>gider-</a:t>
            </a:r>
            <a:r>
              <a:rPr lang="tr-TR" sz="3600" b="0" i="0" u="none" strike="noStrike" cap="none" dirty="0" err="1" smtClean="0">
                <a:solidFill>
                  <a:schemeClr val="dk1"/>
                </a:solidFill>
                <a:latin typeface="Source Sans Pro"/>
                <a:ea typeface="Source Sans Pro"/>
                <a:cs typeface="Source Sans Pro"/>
                <a:sym typeface="Source Sans Pro"/>
              </a:rPr>
              <a:t>ler</a:t>
            </a:r>
            <a:r>
              <a:rPr lang="tr-TR" sz="3600" b="0" i="0" u="none" strike="noStrike" cap="none" dirty="0">
                <a:solidFill>
                  <a:schemeClr val="dk1"/>
                </a:solidFill>
                <a:latin typeface="Source Sans Pro"/>
                <a:ea typeface="Source Sans Pro"/>
                <a:cs typeface="Source Sans Pro"/>
                <a:sym typeface="Source Sans Pro"/>
              </a:rPr>
              <a:t>. </a:t>
            </a:r>
            <a:r>
              <a:rPr lang="tr-TR" sz="3600" b="0" i="0" u="none" strike="noStrike" cap="none" dirty="0" err="1">
                <a:solidFill>
                  <a:schemeClr val="dk1"/>
                </a:solidFill>
                <a:latin typeface="Source Sans Pro"/>
                <a:ea typeface="Source Sans Pro"/>
                <a:cs typeface="Source Sans Pro"/>
                <a:sym typeface="Source Sans Pro"/>
              </a:rPr>
              <a:t>Mecdi</a:t>
            </a:r>
            <a:r>
              <a:rPr lang="tr-TR" sz="3600" b="0" i="0" u="none" strike="noStrike" cap="none" dirty="0">
                <a:solidFill>
                  <a:schemeClr val="dk1"/>
                </a:solidFill>
                <a:latin typeface="Source Sans Pro"/>
                <a:ea typeface="Source Sans Pro"/>
                <a:cs typeface="Source Sans Pro"/>
                <a:sym typeface="Source Sans Pro"/>
              </a:rPr>
              <a:t> de evliliğine döner. Bu eserde güzel sanatlar önemli bir yer tutar.</a:t>
            </a:r>
            <a:endParaRPr sz="36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1095023" y="620688"/>
            <a:ext cx="6965245" cy="9361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Merriweather"/>
              <a:buNone/>
            </a:pPr>
            <a:r>
              <a:rPr lang="tr-TR" sz="4400" b="0" i="0" u="none" strike="noStrike" cap="none" dirty="0" smtClean="0">
                <a:solidFill>
                  <a:schemeClr val="accent4">
                    <a:lumMod val="50000"/>
                  </a:schemeClr>
                </a:solidFill>
                <a:latin typeface="Merriweather"/>
                <a:ea typeface="Merriweather"/>
                <a:cs typeface="Merriweather"/>
                <a:sym typeface="Merriweather"/>
              </a:rPr>
              <a:t>DİKEN (TİYATRO)</a:t>
            </a:r>
            <a:endParaRPr sz="4400" b="0" i="0" u="none" strike="noStrike" cap="none" dirty="0">
              <a:solidFill>
                <a:schemeClr val="accent4">
                  <a:lumMod val="50000"/>
                </a:schemeClr>
              </a:solidFill>
              <a:latin typeface="Merriweather"/>
              <a:ea typeface="Merriweather"/>
              <a:cs typeface="Merriweather"/>
              <a:sym typeface="Merriweather"/>
            </a:endParaRPr>
          </a:p>
        </p:txBody>
      </p:sp>
      <p:sp>
        <p:nvSpPr>
          <p:cNvPr id="291" name="Google Shape;291;p39"/>
          <p:cNvSpPr txBox="1">
            <a:spLocks noGrp="1"/>
          </p:cNvSpPr>
          <p:nvPr>
            <p:ph type="body" idx="1"/>
          </p:nvPr>
        </p:nvSpPr>
        <p:spPr>
          <a:xfrm>
            <a:off x="755576" y="1412776"/>
            <a:ext cx="7632848" cy="48965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380"/>
              <a:buNone/>
            </a:pPr>
            <a:r>
              <a:rPr lang="tr-TR" sz="4000" b="0" i="0" u="none" strike="noStrike" cap="none" dirty="0" err="1" smtClean="0">
                <a:solidFill>
                  <a:schemeClr val="dk1"/>
                </a:solidFill>
                <a:sym typeface="Source Sans Pro"/>
              </a:rPr>
              <a:t>Nafi</a:t>
            </a:r>
            <a:r>
              <a:rPr lang="tr-TR" sz="4000" b="0" i="0" u="none" strike="noStrike" cap="none" dirty="0" smtClean="0">
                <a:solidFill>
                  <a:schemeClr val="dk1"/>
                </a:solidFill>
                <a:sym typeface="Source Sans Pro"/>
              </a:rPr>
              <a:t> Bey, karısına ve kızı Bihter'e para yetiştiremez ve onlar üzerinde bir otoritesi yoktur. Mahallenin zengini olan Hami Bey yanlışlıkla Bihter'i ister. Bihter'in ailesi zenginlik hayalleri kurarken olayın aslı ortaya çıkar.</a:t>
            </a:r>
            <a:endParaRPr sz="4000" dirty="0"/>
          </a:p>
          <a:p>
            <a:pPr marL="274320" marR="0" lvl="0" indent="-144780" algn="l" rtl="0">
              <a:spcBef>
                <a:spcPts val="480"/>
              </a:spcBef>
              <a:spcAft>
                <a:spcPts val="0"/>
              </a:spcAft>
              <a:buClr>
                <a:schemeClr val="accent2"/>
              </a:buClr>
              <a:buSzPts val="2040"/>
              <a:buFont typeface="Courgette"/>
              <a:buNone/>
            </a:pPr>
            <a:endParaRPr sz="24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18"/>
          <p:cNvSpPr txBox="1">
            <a:spLocks noGrp="1"/>
          </p:cNvSpPr>
          <p:nvPr>
            <p:ph type="body" idx="1"/>
          </p:nvPr>
        </p:nvSpPr>
        <p:spPr>
          <a:xfrm>
            <a:off x="755576" y="548680"/>
            <a:ext cx="7704856" cy="5760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040"/>
              <a:buNone/>
            </a:pPr>
            <a:r>
              <a:rPr lang="tr-TR" sz="4200" b="0" i="0" u="none" strike="noStrike" cap="none" dirty="0" smtClean="0">
                <a:solidFill>
                  <a:schemeClr val="dk1"/>
                </a:solidFill>
                <a:latin typeface="Merriweather" panose="020B0604020202020204" charset="-94"/>
                <a:sym typeface="Source Sans Pro"/>
              </a:rPr>
              <a:t>Mehmet </a:t>
            </a:r>
            <a:r>
              <a:rPr lang="tr-TR" sz="4200" b="0" i="0" u="none" strike="noStrike" cap="none" dirty="0">
                <a:solidFill>
                  <a:schemeClr val="dk1"/>
                </a:solidFill>
                <a:latin typeface="Merriweather" panose="020B0604020202020204" charset="-94"/>
                <a:sym typeface="Source Sans Pro"/>
              </a:rPr>
              <a:t>Rauf, </a:t>
            </a:r>
            <a:r>
              <a:rPr lang="tr-TR" sz="4200" b="0" i="0" u="none" strike="noStrike" cap="none" dirty="0" err="1" smtClean="0">
                <a:solidFill>
                  <a:schemeClr val="dk1"/>
                </a:solidFill>
                <a:latin typeface="Merriweather" panose="020B0604020202020204" charset="-94"/>
                <a:sym typeface="Source Sans Pro"/>
              </a:rPr>
              <a:t>Servetifünun</a:t>
            </a:r>
            <a:r>
              <a:rPr lang="tr-TR" sz="4200" b="0" i="0" u="none" strike="noStrike" cap="none" dirty="0" smtClean="0">
                <a:solidFill>
                  <a:schemeClr val="dk1"/>
                </a:solidFill>
                <a:latin typeface="Merriweather" panose="020B0604020202020204" charset="-94"/>
                <a:sym typeface="Source Sans Pro"/>
              </a:rPr>
              <a:t> </a:t>
            </a:r>
            <a:r>
              <a:rPr lang="tr-TR" sz="4200" b="0" i="0" u="none" strike="noStrike" cap="none" dirty="0">
                <a:solidFill>
                  <a:schemeClr val="dk1"/>
                </a:solidFill>
                <a:latin typeface="Merriweather" panose="020B0604020202020204" charset="-94"/>
                <a:sym typeface="Source Sans Pro"/>
              </a:rPr>
              <a:t>romanının Halit </a:t>
            </a:r>
            <a:r>
              <a:rPr lang="tr-TR" sz="4200" b="0" i="0" u="none" strike="noStrike" cap="none" dirty="0" smtClean="0">
                <a:solidFill>
                  <a:schemeClr val="dk1"/>
                </a:solidFill>
                <a:latin typeface="Merriweather" panose="020B0604020202020204" charset="-94"/>
                <a:sym typeface="Source Sans Pro"/>
              </a:rPr>
              <a:t>Ziya'dan </a:t>
            </a:r>
            <a:r>
              <a:rPr lang="tr-TR" sz="4200" b="0" i="0" u="none" strike="noStrike" cap="none" dirty="0">
                <a:solidFill>
                  <a:schemeClr val="dk1"/>
                </a:solidFill>
                <a:latin typeface="Merriweather" panose="020B0604020202020204" charset="-94"/>
                <a:sym typeface="Source Sans Pro"/>
              </a:rPr>
              <a:t>sonraki en </a:t>
            </a:r>
            <a:r>
              <a:rPr lang="tr-TR" sz="4200" b="0" i="0" u="none" strike="noStrike" cap="none" dirty="0" smtClean="0">
                <a:solidFill>
                  <a:schemeClr val="dk1"/>
                </a:solidFill>
                <a:latin typeface="Merriweather" panose="020B0604020202020204" charset="-94"/>
                <a:sym typeface="Source Sans Pro"/>
              </a:rPr>
              <a:t>önemli temsilci- </a:t>
            </a:r>
            <a:r>
              <a:rPr lang="tr-TR" sz="4200" b="0" i="0" u="none" strike="noStrike" cap="none" dirty="0" err="1" smtClean="0">
                <a:solidFill>
                  <a:schemeClr val="dk1"/>
                </a:solidFill>
                <a:latin typeface="Merriweather" panose="020B0604020202020204" charset="-94"/>
                <a:sym typeface="Source Sans Pro"/>
              </a:rPr>
              <a:t>sidir</a:t>
            </a:r>
            <a:r>
              <a:rPr lang="tr-TR" sz="4200" b="0" i="0" u="none" strike="noStrike" cap="none" dirty="0">
                <a:solidFill>
                  <a:schemeClr val="dk1"/>
                </a:solidFill>
                <a:latin typeface="Merriweather" panose="020B0604020202020204" charset="-94"/>
                <a:sym typeface="Source Sans Pro"/>
              </a:rPr>
              <a:t>. </a:t>
            </a:r>
            <a:endParaRPr sz="4200" dirty="0">
              <a:latin typeface="Merriweather" panose="020B0604020202020204" charset="-94"/>
            </a:endParaRPr>
          </a:p>
          <a:p>
            <a:pPr marL="0" marR="0" lvl="0" indent="0" algn="l" rtl="0">
              <a:spcBef>
                <a:spcPts val="480"/>
              </a:spcBef>
              <a:spcAft>
                <a:spcPts val="0"/>
              </a:spcAft>
              <a:buClr>
                <a:schemeClr val="accent2"/>
              </a:buClr>
              <a:buSzPts val="2040"/>
              <a:buNone/>
            </a:pPr>
            <a:r>
              <a:rPr lang="tr-TR" sz="4200" b="0" i="0" u="none" strike="noStrike" cap="none" dirty="0" smtClean="0">
                <a:solidFill>
                  <a:schemeClr val="dk1"/>
                </a:solidFill>
                <a:latin typeface="Merriweather" panose="020B0604020202020204" charset="-94"/>
                <a:sym typeface="Source Sans Pro"/>
              </a:rPr>
              <a:t>    Roman</a:t>
            </a:r>
            <a:r>
              <a:rPr lang="tr-TR" sz="4200" b="0" i="0" u="none" strike="noStrike" cap="none" dirty="0">
                <a:solidFill>
                  <a:schemeClr val="dk1"/>
                </a:solidFill>
                <a:latin typeface="Merriweather" panose="020B0604020202020204" charset="-94"/>
                <a:sym typeface="Source Sans Pro"/>
              </a:rPr>
              <a:t>, öykü, tiyatro, mensur şiir türlerinde eser </a:t>
            </a:r>
            <a:r>
              <a:rPr lang="tr-TR" sz="4200" b="0" i="0" u="none" strike="noStrike" cap="none" dirty="0" smtClean="0">
                <a:solidFill>
                  <a:schemeClr val="dk1"/>
                </a:solidFill>
                <a:latin typeface="Merriweather" panose="020B0604020202020204" charset="-94"/>
                <a:sym typeface="Source Sans Pro"/>
              </a:rPr>
              <a:t>     veren </a:t>
            </a:r>
            <a:r>
              <a:rPr lang="tr-TR" sz="4200" b="0" i="0" u="none" strike="noStrike" cap="none" dirty="0">
                <a:solidFill>
                  <a:schemeClr val="dk1"/>
                </a:solidFill>
                <a:latin typeface="Merriweather" panose="020B0604020202020204" charset="-94"/>
                <a:sym typeface="Source Sans Pro"/>
              </a:rPr>
              <a:t>sanatçı, </a:t>
            </a:r>
            <a:r>
              <a:rPr lang="tr-TR" sz="4200" b="0" i="0" u="none" strike="noStrike" cap="none" dirty="0" smtClean="0">
                <a:solidFill>
                  <a:schemeClr val="dk1"/>
                </a:solidFill>
                <a:latin typeface="Merriweather" panose="020B0604020202020204" charset="-94"/>
                <a:sym typeface="Source Sans Pro"/>
              </a:rPr>
              <a:t>Halit Ziya'nın </a:t>
            </a:r>
            <a:r>
              <a:rPr lang="tr-TR" sz="4200" b="0" i="0" u="none" strike="noStrike" cap="none" dirty="0">
                <a:solidFill>
                  <a:schemeClr val="dk1"/>
                </a:solidFill>
                <a:latin typeface="Merriweather" panose="020B0604020202020204" charset="-94"/>
                <a:sym typeface="Source Sans Pro"/>
              </a:rPr>
              <a:t>etkisinde kalmıştır</a:t>
            </a:r>
            <a:r>
              <a:rPr lang="tr-TR" sz="4200" b="0" i="0" u="none" strike="noStrike" cap="none" dirty="0" smtClean="0">
                <a:solidFill>
                  <a:schemeClr val="dk1"/>
                </a:solidFill>
                <a:latin typeface="Merriweather" panose="020B0604020202020204" charset="-94"/>
                <a:sym typeface="Source Sans Pro"/>
              </a:rPr>
              <a:t>.</a:t>
            </a:r>
            <a:endParaRPr sz="2400" b="0" i="0" u="none" strike="noStrike" cap="none" dirty="0">
              <a:solidFill>
                <a:schemeClr val="dk1"/>
              </a:solidFill>
              <a:latin typeface="Source Sans Pro"/>
              <a:ea typeface="Source Sans Pro"/>
              <a:cs typeface="Source Sans Pro"/>
              <a:sym typeface="Source Sans Pro"/>
            </a:endParaRPr>
          </a:p>
          <a:p>
            <a:pPr marL="0" marR="0" lvl="0" indent="0" algn="l" rtl="0">
              <a:spcBef>
                <a:spcPts val="480"/>
              </a:spcBef>
              <a:spcAft>
                <a:spcPts val="0"/>
              </a:spcAft>
              <a:buClr>
                <a:schemeClr val="accent2"/>
              </a:buClr>
              <a:buFont typeface="Courgette"/>
              <a:buNone/>
            </a:pPr>
            <a:r>
              <a:rPr lang="tr-TR" sz="2400" b="0" i="0" u="none" strike="noStrike" cap="none" dirty="0">
                <a:solidFill>
                  <a:schemeClr val="dk1"/>
                </a:solidFill>
                <a:latin typeface="Source Sans Pro"/>
                <a:ea typeface="Source Sans Pro"/>
                <a:cs typeface="Source Sans Pro"/>
                <a:sym typeface="Source Sans Pro"/>
              </a:rPr>
              <a:t>. </a:t>
            </a:r>
            <a:endParaRPr sz="24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18"/>
          <p:cNvSpPr txBox="1">
            <a:spLocks noGrp="1"/>
          </p:cNvSpPr>
          <p:nvPr>
            <p:ph type="body" idx="1"/>
          </p:nvPr>
        </p:nvSpPr>
        <p:spPr>
          <a:xfrm>
            <a:off x="683568" y="548680"/>
            <a:ext cx="7776864" cy="5760640"/>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Clr>
                <a:schemeClr val="accent2"/>
              </a:buClr>
              <a:buSzPts val="2040"/>
              <a:buNone/>
            </a:pPr>
            <a:r>
              <a:rPr lang="tr-TR" sz="4000" b="0" i="0" u="none" strike="noStrike" cap="none" dirty="0" err="1" smtClean="0">
                <a:solidFill>
                  <a:schemeClr val="dk1"/>
                </a:solidFill>
                <a:latin typeface="Merriweather" panose="020B0604020202020204" charset="-94"/>
                <a:sym typeface="Source Sans Pro"/>
              </a:rPr>
              <a:t>M.Rauf</a:t>
            </a:r>
            <a:r>
              <a:rPr lang="tr-TR" sz="4000" b="0" i="0" u="none" strike="noStrike" cap="none" dirty="0" smtClean="0">
                <a:solidFill>
                  <a:schemeClr val="dk1"/>
                </a:solidFill>
                <a:latin typeface="Merriweather" panose="020B0604020202020204" charset="-94"/>
                <a:sym typeface="Source Sans Pro"/>
              </a:rPr>
              <a:t>, eserlerinde </a:t>
            </a:r>
            <a:r>
              <a:rPr lang="tr-TR" sz="4000" b="0" i="0" u="none" strike="noStrike" cap="none" dirty="0">
                <a:solidFill>
                  <a:schemeClr val="dk1"/>
                </a:solidFill>
                <a:latin typeface="Merriweather" panose="020B0604020202020204" charset="-94"/>
                <a:sym typeface="Source Sans Pro"/>
              </a:rPr>
              <a:t>romantik duygular, hayaller, hüzünler, karamsarlık, aşk gibi konuları işlemiş; sosyal yaşama pek yer </a:t>
            </a:r>
            <a:r>
              <a:rPr lang="tr-TR" sz="4000" b="0" i="0" u="none" strike="noStrike" cap="none" dirty="0" smtClean="0">
                <a:solidFill>
                  <a:schemeClr val="dk1"/>
                </a:solidFill>
                <a:latin typeface="Merriweather" panose="020B0604020202020204" charset="-94"/>
                <a:sym typeface="Source Sans Pro"/>
              </a:rPr>
              <a:t>vermemiştir</a:t>
            </a:r>
            <a:r>
              <a:rPr lang="tr-TR" sz="4000" b="0" i="0" u="none" strike="noStrike" cap="none" dirty="0">
                <a:solidFill>
                  <a:schemeClr val="dk1"/>
                </a:solidFill>
                <a:latin typeface="Merriweather" panose="020B0604020202020204" charset="-94"/>
                <a:sym typeface="Source Sans Pro"/>
              </a:rPr>
              <a:t>.</a:t>
            </a:r>
            <a:endParaRPr sz="4000" dirty="0">
              <a:latin typeface="Merriweather" panose="020B0604020202020204" charset="-94"/>
            </a:endParaRPr>
          </a:p>
          <a:p>
            <a:pPr marL="0" marR="0" lvl="0" indent="0" algn="l" rtl="0">
              <a:spcBef>
                <a:spcPts val="480"/>
              </a:spcBef>
              <a:spcAft>
                <a:spcPts val="0"/>
              </a:spcAft>
              <a:buClr>
                <a:schemeClr val="accent2"/>
              </a:buClr>
              <a:buSzPts val="2040"/>
              <a:buNone/>
            </a:pPr>
            <a:r>
              <a:rPr lang="tr-TR" sz="4000" b="0" i="0" u="none" strike="noStrike" cap="none" dirty="0">
                <a:solidFill>
                  <a:schemeClr val="dk1"/>
                </a:solidFill>
                <a:latin typeface="Merriweather" panose="020B0604020202020204" charset="-94"/>
                <a:sym typeface="Source Sans Pro"/>
              </a:rPr>
              <a:t>Mehmet Rauf'un süslü, şiirsel bir anlatımı vardır. </a:t>
            </a:r>
            <a:endParaRPr sz="4000" b="0" i="0" u="none" strike="noStrike" cap="none" dirty="0">
              <a:solidFill>
                <a:schemeClr val="dk1"/>
              </a:solidFill>
              <a:latin typeface="Merriweather" panose="020B0604020202020204" charset="-94"/>
              <a:sym typeface="Source Sans Pro"/>
            </a:endParaRPr>
          </a:p>
          <a:p>
            <a:pPr marL="0" marR="0" lvl="0" indent="0" algn="l" rtl="0">
              <a:spcBef>
                <a:spcPts val="480"/>
              </a:spcBef>
              <a:spcAft>
                <a:spcPts val="0"/>
              </a:spcAft>
              <a:buClr>
                <a:schemeClr val="accent2"/>
              </a:buClr>
              <a:buSzPts val="2040"/>
              <a:buNone/>
            </a:pPr>
            <a:r>
              <a:rPr lang="tr-TR" sz="4000" b="0" i="0" u="none" strike="noStrike" cap="none" dirty="0">
                <a:solidFill>
                  <a:schemeClr val="dk1"/>
                </a:solidFill>
                <a:latin typeface="Merriweather" panose="020B0604020202020204" charset="-94"/>
                <a:sym typeface="Source Sans Pro"/>
              </a:rPr>
              <a:t>Dili ve üslubu çağdaşlarına göre daha sade ve abartısızdır</a:t>
            </a:r>
            <a:r>
              <a:rPr lang="tr-TR" sz="4200" b="0" i="0" u="none" strike="noStrike" cap="none" dirty="0">
                <a:solidFill>
                  <a:schemeClr val="dk1"/>
                </a:solidFill>
                <a:latin typeface="Merriweather" panose="020B0604020202020204" charset="-94"/>
                <a:sym typeface="Source Sans Pro"/>
              </a:rPr>
              <a:t>.</a:t>
            </a:r>
            <a:endParaRPr sz="4200" b="0" i="0" u="none" strike="noStrike" cap="none" dirty="0">
              <a:solidFill>
                <a:schemeClr val="dk1"/>
              </a:solidFill>
              <a:latin typeface="Merriweather" panose="020B0604020202020204" charset="-94"/>
              <a:sym typeface="Source Sans Pro"/>
            </a:endParaRPr>
          </a:p>
          <a:p>
            <a:pPr marL="274320" marR="0" lvl="0" indent="-144780" algn="l" rtl="0">
              <a:spcBef>
                <a:spcPts val="480"/>
              </a:spcBef>
              <a:spcAft>
                <a:spcPts val="0"/>
              </a:spcAft>
              <a:buClr>
                <a:schemeClr val="accent2"/>
              </a:buClr>
              <a:buSzPts val="2040"/>
              <a:buFont typeface="Courgette"/>
              <a:buNone/>
            </a:pPr>
            <a:endParaRPr sz="2400" b="0" i="0" u="none" strike="noStrike" cap="none" dirty="0">
              <a:solidFill>
                <a:schemeClr val="dk1"/>
              </a:solidFill>
              <a:latin typeface="Merriweather" panose="020B0604020202020204" charset="-94"/>
              <a:sym typeface="Source Sans Pro"/>
            </a:endParaRPr>
          </a:p>
          <a:p>
            <a:pPr marL="0" marR="0" lvl="0" indent="0" algn="l" rtl="0">
              <a:spcBef>
                <a:spcPts val="480"/>
              </a:spcBef>
              <a:spcAft>
                <a:spcPts val="0"/>
              </a:spcAft>
              <a:buClr>
                <a:schemeClr val="accent2"/>
              </a:buClr>
              <a:buFont typeface="Courgette"/>
              <a:buNone/>
            </a:pPr>
            <a:r>
              <a:rPr lang="tr-TR" sz="2400" b="0" i="0" u="none" strike="noStrike" cap="none" dirty="0">
                <a:solidFill>
                  <a:schemeClr val="dk1"/>
                </a:solidFill>
                <a:latin typeface="Source Sans Pro"/>
                <a:ea typeface="Source Sans Pro"/>
                <a:cs typeface="Source Sans Pro"/>
                <a:sym typeface="Source Sans Pro"/>
              </a:rPr>
              <a:t>. </a:t>
            </a:r>
            <a:endParaRPr sz="2400" b="0" i="0" u="none" strike="noStrike" cap="none"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61107784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380"/>
              <a:buNone/>
            </a:pPr>
            <a:r>
              <a:rPr lang="tr-TR" sz="4200" dirty="0" smtClean="0">
                <a:latin typeface="Merriweather" panose="020B0604020202020204" charset="-94"/>
              </a:rPr>
              <a:t/>
            </a:r>
            <a:br>
              <a:rPr lang="tr-TR" sz="4200" dirty="0" smtClean="0">
                <a:latin typeface="Merriweather" panose="020B0604020202020204" charset="-94"/>
              </a:rPr>
            </a:br>
            <a:r>
              <a:rPr lang="tr-TR" sz="4200" dirty="0" smtClean="0">
                <a:latin typeface="Merriweather" panose="020B0604020202020204" charset="-94"/>
              </a:rPr>
              <a:t> Mehmet Rauf’un eserlerinde </a:t>
            </a:r>
            <a:r>
              <a:rPr lang="tr-TR" sz="4200" dirty="0">
                <a:latin typeface="Merriweather" panose="020B0604020202020204" charset="-94"/>
              </a:rPr>
              <a:t>r</a:t>
            </a:r>
            <a:r>
              <a:rPr lang="tr-TR" sz="4200" b="0" i="0" u="none" strike="noStrike" cap="none" dirty="0" smtClean="0">
                <a:solidFill>
                  <a:schemeClr val="dk1"/>
                </a:solidFill>
                <a:latin typeface="Merriweather" panose="020B0604020202020204" charset="-94"/>
                <a:sym typeface="Source Sans Pro"/>
              </a:rPr>
              <a:t>ealizmin </a:t>
            </a:r>
            <a:r>
              <a:rPr lang="tr-TR" sz="4200" b="0" i="0" u="none" strike="noStrike" cap="none" dirty="0">
                <a:solidFill>
                  <a:schemeClr val="dk1"/>
                </a:solidFill>
                <a:latin typeface="Merriweather" panose="020B0604020202020204" charset="-94"/>
                <a:sym typeface="Source Sans Pro"/>
              </a:rPr>
              <a:t>ve natüralizmin </a:t>
            </a:r>
            <a:r>
              <a:rPr lang="tr-TR" sz="4200" b="0" i="0" u="none" strike="noStrike" cap="none" dirty="0" smtClean="0">
                <a:solidFill>
                  <a:schemeClr val="dk1"/>
                </a:solidFill>
                <a:latin typeface="Merriweather" panose="020B0604020202020204" charset="-94"/>
                <a:sym typeface="Source Sans Pro"/>
              </a:rPr>
              <a:t>izleri </a:t>
            </a:r>
            <a:r>
              <a:rPr lang="tr-TR" sz="4200" b="0" i="0" u="none" strike="noStrike" cap="none" dirty="0">
                <a:solidFill>
                  <a:schemeClr val="dk1"/>
                </a:solidFill>
                <a:latin typeface="Merriweather" panose="020B0604020202020204" charset="-94"/>
                <a:sym typeface="Source Sans Pro"/>
              </a:rPr>
              <a:t>çokça görülse de aşk ve sevgi temalarını işlediği için romantizmin etkisi daha belirgindir</a:t>
            </a:r>
            <a:r>
              <a:rPr lang="tr-TR" sz="4200" b="0" i="0" u="none" strike="noStrike" cap="none" dirty="0" smtClean="0">
                <a:solidFill>
                  <a:schemeClr val="dk1"/>
                </a:solidFill>
                <a:latin typeface="Merriweather" panose="020B0604020202020204" charset="-94"/>
                <a:sym typeface="Source Sans Pro"/>
              </a:rPr>
              <a:t>.</a:t>
            </a:r>
            <a:endParaRPr sz="4200" dirty="0">
              <a:latin typeface="Merriweather" panose="020B0604020202020204" charset="-94"/>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380"/>
              <a:buNone/>
            </a:pPr>
            <a:r>
              <a:rPr lang="tr-TR" sz="4200" dirty="0" smtClean="0">
                <a:latin typeface="Merriweather" panose="020B0604020202020204" charset="-94"/>
              </a:rPr>
              <a:t>Mehmet Rauf, p</a:t>
            </a:r>
            <a:r>
              <a:rPr lang="tr-TR" sz="4200" b="0" i="0" u="none" strike="noStrike" cap="none" dirty="0" smtClean="0">
                <a:solidFill>
                  <a:schemeClr val="dk1"/>
                </a:solidFill>
                <a:latin typeface="Merriweather" panose="020B0604020202020204" charset="-94"/>
                <a:sym typeface="Source Sans Pro"/>
              </a:rPr>
              <a:t>sikolojik </a:t>
            </a:r>
            <a:r>
              <a:rPr lang="tr-TR" sz="4200" b="0" i="0" u="none" strike="noStrike" cap="none" dirty="0">
                <a:solidFill>
                  <a:schemeClr val="dk1"/>
                </a:solidFill>
                <a:latin typeface="Merriweather" panose="020B0604020202020204" charset="-94"/>
                <a:sym typeface="Source Sans Pro"/>
              </a:rPr>
              <a:t>tahlillere büyük önem verir, ruh tahlillerinde oldukça başarılıdır. </a:t>
            </a:r>
            <a:endParaRPr sz="4200" dirty="0">
              <a:latin typeface="Merriweather" panose="020B0604020202020204" charset="-94"/>
            </a:endParaRPr>
          </a:p>
          <a:p>
            <a:pPr marL="0" marR="0" lvl="0" indent="0" algn="l" rtl="0">
              <a:spcBef>
                <a:spcPts val="560"/>
              </a:spcBef>
              <a:spcAft>
                <a:spcPts val="0"/>
              </a:spcAft>
              <a:buClr>
                <a:schemeClr val="accent2"/>
              </a:buClr>
              <a:buSzPts val="2380"/>
              <a:buNone/>
            </a:pPr>
            <a:r>
              <a:rPr lang="tr-TR" sz="4200" b="0" i="0" u="none" strike="noStrike" cap="none" dirty="0">
                <a:solidFill>
                  <a:schemeClr val="dk1"/>
                </a:solidFill>
                <a:latin typeface="Merriweather" panose="020B0604020202020204" charset="-94"/>
                <a:sym typeface="Source Sans Pro"/>
              </a:rPr>
              <a:t>Edebiyatımızın ilk psikolojik romanı kabul edilen Eylül onun romanıdır.</a:t>
            </a:r>
            <a:endParaRPr sz="4200" b="0" i="0" u="none" strike="noStrike" cap="none" dirty="0">
              <a:solidFill>
                <a:schemeClr val="dk1"/>
              </a:solidFill>
              <a:latin typeface="Merriweather" panose="020B0604020202020204" charset="-94"/>
              <a:sym typeface="Source Sans Pro"/>
            </a:endParaRPr>
          </a:p>
        </p:txBody>
      </p:sp>
    </p:spTree>
    <p:extLst>
      <p:ext uri="{BB962C8B-B14F-4D97-AF65-F5344CB8AC3E}">
        <p14:creationId xmlns:p14="http://schemas.microsoft.com/office/powerpoint/2010/main" val="396936155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spcBef>
                <a:spcPts val="1320"/>
              </a:spcBef>
              <a:spcAft>
                <a:spcPts val="0"/>
              </a:spcAft>
              <a:buClr>
                <a:schemeClr val="accent2"/>
              </a:buClr>
              <a:buFont typeface="Courgette"/>
              <a:buNone/>
            </a:pPr>
            <a:endParaRPr dirty="0"/>
          </a:p>
          <a:p>
            <a:pPr marL="0" marR="0" lvl="0" indent="0" algn="l" rtl="0">
              <a:spcBef>
                <a:spcPts val="1320"/>
              </a:spcBef>
              <a:spcAft>
                <a:spcPts val="0"/>
              </a:spcAft>
              <a:buClr>
                <a:schemeClr val="accent2"/>
              </a:buClr>
              <a:buFont typeface="Courgette"/>
              <a:buNone/>
            </a:pPr>
            <a:r>
              <a:rPr lang="tr-TR" sz="6600" b="0" i="0" u="none" strike="noStrike" cap="none" dirty="0">
                <a:solidFill>
                  <a:schemeClr val="dk1"/>
                </a:solidFill>
                <a:latin typeface="Source Sans Pro"/>
                <a:ea typeface="Source Sans Pro"/>
                <a:cs typeface="Source Sans Pro"/>
                <a:sym typeface="Source Sans Pro"/>
              </a:rPr>
              <a:t>   </a:t>
            </a:r>
            <a:endParaRPr sz="6600" b="0" i="0" u="none" strike="noStrike" cap="none" dirty="0">
              <a:solidFill>
                <a:schemeClr val="dk1"/>
              </a:solidFill>
              <a:latin typeface="Source Sans Pro"/>
              <a:ea typeface="Source Sans Pro"/>
              <a:cs typeface="Source Sans Pro"/>
              <a:sym typeface="Source Sans Pro"/>
            </a:endParaRPr>
          </a:p>
        </p:txBody>
      </p:sp>
      <p:sp>
        <p:nvSpPr>
          <p:cNvPr id="3" name="Google Shape;152;p18"/>
          <p:cNvSpPr txBox="1">
            <a:spLocks noGrp="1"/>
          </p:cNvSpPr>
          <p:nvPr/>
        </p:nvSpPr>
        <p:spPr>
          <a:xfrm>
            <a:off x="755576" y="332656"/>
            <a:ext cx="7704856" cy="59766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Merriweather"/>
              <a:buNone/>
              <a:defRPr sz="4400" b="0" i="0" u="none" strike="noStrike" cap="none">
                <a:solidFill>
                  <a:schemeClr val="dk1"/>
                </a:solidFill>
                <a:latin typeface="Merriweather"/>
                <a:ea typeface="Merriweather"/>
                <a:cs typeface="Merriweather"/>
                <a:sym typeface="Merriweather"/>
              </a:defRPr>
            </a:lvl1pPr>
            <a:lvl2pPr marL="0" marR="0" lvl="1"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9pPr>
          </a:lstStyle>
          <a:p>
            <a:pPr marL="0" marR="0" lvl="0" indent="0" algn="l" rtl="0">
              <a:spcBef>
                <a:spcPts val="0"/>
              </a:spcBef>
              <a:spcAft>
                <a:spcPts val="0"/>
              </a:spcAft>
              <a:buClr>
                <a:schemeClr val="dk1"/>
              </a:buClr>
              <a:buFont typeface="Merriweather"/>
              <a:buNone/>
            </a:pPr>
            <a:r>
              <a:rPr lang="tr-TR" sz="3000" b="0" i="0" u="none" strike="noStrike" cap="none" dirty="0" smtClean="0">
                <a:solidFill>
                  <a:schemeClr val="accent2">
                    <a:lumMod val="60000"/>
                    <a:lumOff val="40000"/>
                  </a:schemeClr>
                </a:solidFill>
                <a:sym typeface="Merriweather"/>
              </a:rPr>
              <a:t>MEHMET RAUF’UN </a:t>
            </a:r>
            <a:r>
              <a:rPr lang="tr-TR" sz="3000" dirty="0" smtClean="0">
                <a:solidFill>
                  <a:schemeClr val="accent2">
                    <a:lumMod val="60000"/>
                    <a:lumOff val="40000"/>
                  </a:schemeClr>
                </a:solidFill>
              </a:rPr>
              <a:t>ROMANLARI: </a:t>
            </a:r>
            <a:r>
              <a:rPr lang="tr-TR" sz="3000" dirty="0" smtClean="0"/>
              <a:t/>
            </a:r>
            <a:br>
              <a:rPr lang="tr-TR" sz="3000" dirty="0" smtClean="0"/>
            </a:br>
            <a:r>
              <a:rPr lang="tr-TR" sz="3000" dirty="0" smtClean="0"/>
              <a:t>  </a:t>
            </a:r>
            <a:r>
              <a:rPr lang="tr-TR" sz="3000" dirty="0" err="1" smtClean="0"/>
              <a:t>Garam</a:t>
            </a:r>
            <a:r>
              <a:rPr lang="tr-TR" sz="3000" dirty="0" smtClean="0"/>
              <a:t>-ı </a:t>
            </a:r>
            <a:r>
              <a:rPr lang="tr-TR" sz="3000" dirty="0" err="1" smtClean="0"/>
              <a:t>Şebab</a:t>
            </a:r>
            <a:r>
              <a:rPr lang="tr-TR" sz="3000" dirty="0" smtClean="0"/>
              <a:t>, </a:t>
            </a:r>
            <a:br>
              <a:rPr lang="tr-TR" sz="3000" dirty="0" smtClean="0"/>
            </a:br>
            <a:r>
              <a:rPr lang="tr-TR" sz="3000" dirty="0" smtClean="0"/>
              <a:t>  Ferda-</a:t>
            </a:r>
            <a:r>
              <a:rPr lang="tr-TR" sz="3000" dirty="0" err="1" smtClean="0"/>
              <a:t>yı</a:t>
            </a:r>
            <a:r>
              <a:rPr lang="tr-TR" sz="3000" dirty="0" smtClean="0"/>
              <a:t> </a:t>
            </a:r>
            <a:r>
              <a:rPr lang="tr-TR" sz="3000" dirty="0" err="1" smtClean="0"/>
              <a:t>Garam</a:t>
            </a:r>
            <a:r>
              <a:rPr lang="tr-TR" sz="3000" dirty="0" smtClean="0"/>
              <a:t>, </a:t>
            </a:r>
            <a:br>
              <a:rPr lang="tr-TR" sz="3000" dirty="0" smtClean="0"/>
            </a:br>
            <a:r>
              <a:rPr lang="tr-TR" sz="3000" dirty="0" smtClean="0"/>
              <a:t>  Eylül,</a:t>
            </a:r>
            <a:br>
              <a:rPr lang="tr-TR" sz="3000" dirty="0" smtClean="0"/>
            </a:br>
            <a:r>
              <a:rPr lang="tr-TR" sz="3000" dirty="0" smtClean="0"/>
              <a:t>  </a:t>
            </a:r>
            <a:r>
              <a:rPr lang="tr-TR" sz="3000" dirty="0" err="1" smtClean="0"/>
              <a:t>Serab</a:t>
            </a:r>
            <a:r>
              <a:rPr lang="tr-TR" sz="3000" dirty="0" smtClean="0"/>
              <a:t>,</a:t>
            </a:r>
            <a:r>
              <a:rPr lang="tr-TR" sz="3000" dirty="0"/>
              <a:t> </a:t>
            </a:r>
            <a:r>
              <a:rPr lang="tr-TR" sz="3000" dirty="0" smtClean="0"/>
              <a:t/>
            </a:r>
            <a:br>
              <a:rPr lang="tr-TR" sz="3000" dirty="0" smtClean="0"/>
            </a:br>
            <a:r>
              <a:rPr lang="tr-TR" sz="3000" dirty="0" smtClean="0"/>
              <a:t>  Genç </a:t>
            </a:r>
            <a:r>
              <a:rPr lang="tr-TR" sz="3000" dirty="0"/>
              <a:t>Kız </a:t>
            </a:r>
            <a:r>
              <a:rPr lang="tr-TR" sz="3000" dirty="0" smtClean="0"/>
              <a:t>Kalbi, </a:t>
            </a:r>
            <a:br>
              <a:rPr lang="tr-TR" sz="3000" dirty="0" smtClean="0"/>
            </a:br>
            <a:r>
              <a:rPr lang="tr-TR" sz="3000" dirty="0" smtClean="0"/>
              <a:t>  Menekşe,</a:t>
            </a:r>
            <a:r>
              <a:rPr lang="tr-TR" sz="3000" dirty="0"/>
              <a:t> </a:t>
            </a:r>
            <a:r>
              <a:rPr lang="tr-TR" sz="3000" dirty="0" smtClean="0"/>
              <a:t/>
            </a:r>
            <a:br>
              <a:rPr lang="tr-TR" sz="3000" dirty="0" smtClean="0"/>
            </a:br>
            <a:r>
              <a:rPr lang="tr-TR" sz="3000" dirty="0" smtClean="0"/>
              <a:t>  Karanfil </a:t>
            </a:r>
            <a:r>
              <a:rPr lang="tr-TR" sz="3000" dirty="0"/>
              <a:t>ve </a:t>
            </a:r>
            <a:r>
              <a:rPr lang="tr-TR" sz="3000" dirty="0" smtClean="0"/>
              <a:t>Yasemin,</a:t>
            </a:r>
            <a:r>
              <a:rPr lang="tr-TR" sz="3000" dirty="0"/>
              <a:t> </a:t>
            </a:r>
            <a:r>
              <a:rPr lang="tr-TR" sz="3000" dirty="0" smtClean="0"/>
              <a:t/>
            </a:r>
            <a:br>
              <a:rPr lang="tr-TR" sz="3000" dirty="0" smtClean="0"/>
            </a:br>
            <a:r>
              <a:rPr lang="tr-TR" sz="3000" dirty="0" smtClean="0"/>
              <a:t>  Böğürtlen,</a:t>
            </a:r>
            <a:r>
              <a:rPr lang="tr-TR" sz="3000" dirty="0"/>
              <a:t> </a:t>
            </a:r>
            <a:r>
              <a:rPr lang="tr-TR" sz="3000" dirty="0" smtClean="0"/>
              <a:t/>
            </a:r>
            <a:br>
              <a:rPr lang="tr-TR" sz="3000" dirty="0" smtClean="0"/>
            </a:br>
            <a:r>
              <a:rPr lang="tr-TR" sz="3000" dirty="0" smtClean="0"/>
              <a:t>  Son Yıldız,</a:t>
            </a:r>
            <a:r>
              <a:rPr lang="tr-TR" sz="3000" dirty="0"/>
              <a:t> </a:t>
            </a:r>
            <a:r>
              <a:rPr lang="tr-TR" sz="3000" dirty="0" smtClean="0"/>
              <a:t/>
            </a:r>
            <a:br>
              <a:rPr lang="tr-TR" sz="3000" dirty="0" smtClean="0"/>
            </a:br>
            <a:r>
              <a:rPr lang="tr-TR" sz="3000" dirty="0" smtClean="0"/>
              <a:t>  Define, </a:t>
            </a:r>
            <a:br>
              <a:rPr lang="tr-TR" sz="3000" dirty="0" smtClean="0"/>
            </a:br>
            <a:r>
              <a:rPr lang="tr-TR" sz="3000" dirty="0" smtClean="0"/>
              <a:t>  Kan Damlası, </a:t>
            </a:r>
            <a:br>
              <a:rPr lang="tr-TR" sz="3000" dirty="0" smtClean="0"/>
            </a:br>
            <a:r>
              <a:rPr lang="tr-TR" sz="3000" dirty="0" smtClean="0"/>
              <a:t>  Halas</a:t>
            </a:r>
            <a:endParaRPr sz="4000" b="0" i="0" u="none" strike="noStrike" cap="none" dirty="0">
              <a:solidFill>
                <a:schemeClr val="dk1"/>
              </a:solidFill>
              <a:latin typeface="Merriweather"/>
              <a:ea typeface="Merriweather"/>
              <a:cs typeface="Merriweather"/>
              <a:sym typeface="Merriweathe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755576" y="548680"/>
            <a:ext cx="7632848" cy="5760640"/>
          </a:xfrm>
          <a:prstGeom prst="rect">
            <a:avLst/>
          </a:prstGeom>
          <a:noFill/>
          <a:ln>
            <a:noFill/>
          </a:ln>
        </p:spPr>
        <p:txBody>
          <a:bodyPr spcFirstLastPara="1" wrap="square" lIns="91425" tIns="45700" rIns="91425" bIns="45700" anchor="t" anchorCtr="0">
            <a:noAutofit/>
          </a:bodyPr>
          <a:lstStyle/>
          <a:p>
            <a:pPr marL="0" marR="0" lvl="0" indent="0" algn="l" rtl="0">
              <a:spcBef>
                <a:spcPts val="1320"/>
              </a:spcBef>
              <a:spcAft>
                <a:spcPts val="0"/>
              </a:spcAft>
              <a:buClr>
                <a:schemeClr val="accent2"/>
              </a:buClr>
              <a:buFont typeface="Courgette"/>
              <a:buNone/>
            </a:pPr>
            <a:endParaRPr dirty="0"/>
          </a:p>
          <a:p>
            <a:pPr marL="0" marR="0" lvl="0" indent="0" algn="l" rtl="0">
              <a:spcBef>
                <a:spcPts val="1320"/>
              </a:spcBef>
              <a:spcAft>
                <a:spcPts val="0"/>
              </a:spcAft>
              <a:buClr>
                <a:schemeClr val="accent2"/>
              </a:buClr>
              <a:buFont typeface="Courgette"/>
              <a:buNone/>
            </a:pPr>
            <a:r>
              <a:rPr lang="tr-TR" sz="6600" b="0" i="0" u="none" strike="noStrike" cap="none" dirty="0">
                <a:solidFill>
                  <a:schemeClr val="dk1"/>
                </a:solidFill>
                <a:latin typeface="Source Sans Pro"/>
                <a:ea typeface="Source Sans Pro"/>
                <a:cs typeface="Source Sans Pro"/>
                <a:sym typeface="Source Sans Pro"/>
              </a:rPr>
              <a:t>   </a:t>
            </a:r>
            <a:endParaRPr sz="6600" b="0" i="0" u="none" strike="noStrike" cap="none" dirty="0">
              <a:solidFill>
                <a:schemeClr val="dk1"/>
              </a:solidFill>
              <a:latin typeface="Source Sans Pro"/>
              <a:ea typeface="Source Sans Pro"/>
              <a:cs typeface="Source Sans Pro"/>
              <a:sym typeface="Source Sans Pro"/>
            </a:endParaRPr>
          </a:p>
        </p:txBody>
      </p:sp>
      <p:sp>
        <p:nvSpPr>
          <p:cNvPr id="3" name="Google Shape;152;p18"/>
          <p:cNvSpPr txBox="1">
            <a:spLocks noGrp="1"/>
          </p:cNvSpPr>
          <p:nvPr/>
        </p:nvSpPr>
        <p:spPr>
          <a:xfrm>
            <a:off x="755576" y="490942"/>
            <a:ext cx="7704855" cy="59046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Merriweather"/>
              <a:buNone/>
              <a:defRPr sz="4400" b="0" i="0" u="none" strike="noStrike" cap="none">
                <a:solidFill>
                  <a:schemeClr val="dk1"/>
                </a:solidFill>
                <a:latin typeface="Merriweather"/>
                <a:ea typeface="Merriweather"/>
                <a:cs typeface="Merriweather"/>
                <a:sym typeface="Merriweather"/>
              </a:defRPr>
            </a:lvl1pPr>
            <a:lvl2pPr marL="0" marR="0" lvl="1"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Clr>
                <a:srgbClr val="000000"/>
              </a:buClr>
              <a:buSzPts val="1400"/>
              <a:buFont typeface="Arial"/>
              <a:buChar char="■"/>
              <a:defRPr sz="1800" b="0" i="0" u="none" strike="noStrike" cap="none">
                <a:solidFill>
                  <a:schemeClr val="dk2"/>
                </a:solidFill>
                <a:latin typeface="Arial"/>
                <a:ea typeface="Arial"/>
                <a:cs typeface="Arial"/>
                <a:sym typeface="Arial"/>
              </a:defRPr>
            </a:lvl9pPr>
          </a:lstStyle>
          <a:p>
            <a:pPr algn="l"/>
            <a:r>
              <a:rPr lang="tr-TR" sz="3200" dirty="0" smtClean="0">
                <a:solidFill>
                  <a:schemeClr val="accent2">
                    <a:lumMod val="60000"/>
                    <a:lumOff val="40000"/>
                  </a:schemeClr>
                </a:solidFill>
              </a:rPr>
              <a:t>MEHMET RAUF’UN ÖYKÜLERİ:     </a:t>
            </a:r>
            <a:br>
              <a:rPr lang="tr-TR" sz="3200" dirty="0" smtClean="0">
                <a:solidFill>
                  <a:schemeClr val="accent2">
                    <a:lumMod val="60000"/>
                    <a:lumOff val="40000"/>
                  </a:schemeClr>
                </a:solidFill>
              </a:rPr>
            </a:br>
            <a:r>
              <a:rPr lang="tr-TR" sz="3200" dirty="0" smtClean="0">
                <a:solidFill>
                  <a:schemeClr val="accent2">
                    <a:lumMod val="60000"/>
                    <a:lumOff val="40000"/>
                  </a:schemeClr>
                </a:solidFill>
              </a:rPr>
              <a:t>  </a:t>
            </a:r>
            <a:r>
              <a:rPr lang="tr-TR" sz="3200" dirty="0" err="1" smtClean="0"/>
              <a:t>Âşıkâne</a:t>
            </a:r>
            <a:endParaRPr lang="tr-TR" sz="3200" dirty="0"/>
          </a:p>
          <a:p>
            <a:pPr algn="l"/>
            <a:r>
              <a:rPr lang="tr-TR" sz="3200" dirty="0" smtClean="0"/>
              <a:t>  </a:t>
            </a:r>
            <a:r>
              <a:rPr lang="tr-TR" sz="3200" dirty="0" err="1" smtClean="0"/>
              <a:t>İhtizar</a:t>
            </a:r>
            <a:endParaRPr lang="tr-TR" sz="3200" dirty="0"/>
          </a:p>
          <a:p>
            <a:pPr algn="l"/>
            <a:r>
              <a:rPr lang="tr-TR" sz="3200" dirty="0" smtClean="0"/>
              <a:t>  Son </a:t>
            </a:r>
            <a:r>
              <a:rPr lang="tr-TR" sz="3200" dirty="0"/>
              <a:t>Emel</a:t>
            </a:r>
          </a:p>
          <a:p>
            <a:pPr algn="l"/>
            <a:r>
              <a:rPr lang="tr-TR" sz="3200" dirty="0" smtClean="0"/>
              <a:t>  Hanımlar </a:t>
            </a:r>
            <a:r>
              <a:rPr lang="tr-TR" sz="3200" dirty="0"/>
              <a:t>Arasında</a:t>
            </a:r>
          </a:p>
          <a:p>
            <a:pPr algn="l"/>
            <a:r>
              <a:rPr lang="tr-TR" sz="3200" dirty="0" smtClean="0"/>
              <a:t>  Bir </a:t>
            </a:r>
            <a:r>
              <a:rPr lang="tr-TR" sz="3200" dirty="0"/>
              <a:t>Aşkın Tarihi</a:t>
            </a:r>
          </a:p>
          <a:p>
            <a:pPr algn="l"/>
            <a:r>
              <a:rPr lang="tr-TR" sz="3200" dirty="0" smtClean="0"/>
              <a:t>  Kadın </a:t>
            </a:r>
            <a:r>
              <a:rPr lang="tr-TR" sz="3200" dirty="0"/>
              <a:t>İsterse</a:t>
            </a:r>
          </a:p>
          <a:p>
            <a:pPr algn="l"/>
            <a:r>
              <a:rPr lang="tr-TR" sz="3200" dirty="0" smtClean="0"/>
              <a:t>  Üç </a:t>
            </a:r>
            <a:r>
              <a:rPr lang="tr-TR" sz="3200" dirty="0"/>
              <a:t>Hikâye</a:t>
            </a:r>
          </a:p>
          <a:p>
            <a:pPr algn="l"/>
            <a:r>
              <a:rPr lang="tr-TR" sz="3200" dirty="0" smtClean="0"/>
              <a:t>  Eski </a:t>
            </a:r>
            <a:r>
              <a:rPr lang="tr-TR" sz="3200" dirty="0"/>
              <a:t>Aşk Geceleri</a:t>
            </a:r>
          </a:p>
          <a:p>
            <a:pPr algn="l"/>
            <a:r>
              <a:rPr lang="tr-TR" sz="3200" dirty="0" smtClean="0"/>
              <a:t>  Aşk </a:t>
            </a:r>
            <a:r>
              <a:rPr lang="tr-TR" sz="3200" dirty="0"/>
              <a:t>Kadını</a:t>
            </a:r>
          </a:p>
          <a:p>
            <a:pPr algn="l"/>
            <a:r>
              <a:rPr lang="tr-TR" sz="3200" dirty="0" smtClean="0"/>
              <a:t>  Pervaneler </a:t>
            </a:r>
            <a:r>
              <a:rPr lang="tr-TR" sz="3200" dirty="0"/>
              <a:t>Gibi</a:t>
            </a:r>
          </a:p>
          <a:p>
            <a:pPr algn="l"/>
            <a:r>
              <a:rPr lang="tr-TR" sz="3200" dirty="0" smtClean="0"/>
              <a:t>  Gözlerin Aşkı</a:t>
            </a:r>
            <a:endParaRPr sz="4000" b="0" i="0" u="none" strike="noStrike" cap="none" dirty="0">
              <a:solidFill>
                <a:schemeClr val="dk1"/>
              </a:solidFill>
              <a:latin typeface="Merriweather"/>
              <a:ea typeface="Merriweather"/>
              <a:cs typeface="Merriweather"/>
              <a:sym typeface="Merriweather"/>
            </a:endParaRPr>
          </a:p>
        </p:txBody>
      </p:sp>
    </p:spTree>
    <p:extLst>
      <p:ext uri="{BB962C8B-B14F-4D97-AF65-F5344CB8AC3E}">
        <p14:creationId xmlns:p14="http://schemas.microsoft.com/office/powerpoint/2010/main" val="3259168893"/>
      </p:ext>
    </p:extLst>
  </p:cSld>
  <p:clrMapOvr>
    <a:masterClrMapping/>
  </p:clrMapOvr>
  <p:transition spd="slow">
    <p:fade thruBlk="1"/>
  </p:transition>
</p:sld>
</file>

<file path=ppt/theme/theme1.xml><?xml version="1.0" encoding="utf-8"?>
<a:theme xmlns:a="http://schemas.openxmlformats.org/drawingml/2006/main" name="Raptiye">
  <a:themeElements>
    <a:clrScheme name="Raptiye">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991</Words>
  <Application>Microsoft Office PowerPoint</Application>
  <PresentationFormat>Ekran Gösterisi (4:3)</PresentationFormat>
  <Paragraphs>90</Paragraphs>
  <Slides>38</Slides>
  <Notes>38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Arial</vt:lpstr>
      <vt:lpstr>Verdana</vt:lpstr>
      <vt:lpstr>Source Sans Pro</vt:lpstr>
      <vt:lpstr>Calibri</vt:lpstr>
      <vt:lpstr>Merriweather</vt:lpstr>
      <vt:lpstr>Courgette</vt:lpstr>
      <vt:lpstr>Raptiye</vt:lpstr>
      <vt:lpstr>       MEHMET  RAUF (1875-1931) edebiyatsultani.com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PENÇE (TİYATRO)</vt:lpstr>
      <vt:lpstr>PENÇE (TİYATRO)</vt:lpstr>
      <vt:lpstr>PowerPoint Sunusu</vt:lpstr>
      <vt:lpstr>CİDAL (TİYATRO) </vt:lpstr>
      <vt:lpstr>DİKEN (TİYATRO)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MEHMET  RAUF (1875-1931)</dc:title>
  <cp:lastModifiedBy>Windows User</cp:lastModifiedBy>
  <cp:revision>18</cp:revision>
  <dcterms:modified xsi:type="dcterms:W3CDTF">2024-01-31T16:10:21Z</dcterms:modified>
</cp:coreProperties>
</file>